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embedTrueTypeFonts="1" strictFirstAndLastChars="0" autoCompressPictures="0" saveSubsetFonts="1">
  <p:sldMasterIdLst>
    <p:sldMasterId r:id="rId5" id="2147483648"/>
  </p:sldMasterIdLst>
  <p:notesMasterIdLst>
    <p:notesMasterId r:id="rId6"/>
  </p:notesMasterIdLst>
  <p:sldIdLst>
    <p:sldId r:id="rId7" id="256"/>
    <p:sldId r:id="rId8" id="257"/>
    <p:sldId r:id="rId9" id="258"/>
    <p:sldId r:id="rId10" id="259"/>
    <p:sldId r:id="rId11" id="260"/>
    <p:sldId r:id="rId12" id="261"/>
    <p:sldId r:id="rId13" id="262"/>
    <p:sldId r:id="rId14" id="263"/>
    <p:sldId r:id="rId15" id="264"/>
    <p:sldId r:id="rId16" id="265"/>
  </p:sldIdLst>
  <p:sldSz cx="18288000" cy="10287000"/>
  <p:notesSz cx="18288000" cy="10287000"/>
  <p:embeddedFontLst>
    <p:embeddedFont>
      <p:font typeface="Roboto"/>
      <p:regular r:id="rId17"/>
      <p:bold r:id="rId18"/>
      <p:italic r:id="rId19"/>
      <p:boldItalic r:id="rId20"/>
    </p:embeddedFont>
    <p:embeddedFont>
      <p:font typeface="Helvetica Neue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u="none" sz="1400" strike="noStrike" i="0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u="none" sz="1400" strike="noStrike" i="0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u="none" sz="1400" strike="noStrike" i="0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u="none" sz="1400" strike="noStrike" i="0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u="none" sz="1400" strike="noStrike" i="0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u="none" sz="1400" strike="noStrike" i="0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u="none" sz="1400" strike="noStrike" i="0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u="none" sz="1400" strike="noStrike" i="0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u="none" sz="1400" strike="noStrike" i="0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orient="horz" pos="2880" id="1">
          <p15:clr>
            <a:srgbClr val="A4A3A4"/>
          </p15:clr>
        </p15:guide>
        <p15:guide pos="2160" id="2">
          <p15:clr>
            <a:srgbClr val="A4A3A4"/>
          </p15:clr>
        </p15:guide>
      </p15:sldGuideLst>
    </p:ext>
    <p:ext uri="http://customooxmlschemas.google.com/">
      <go:slidesCustomData xmlns:go="http://customooxmlschemas.google.com/" roundtripDataSignature="AMtx7mjPxqAkjdQrb0PnvJkz2PJRrPdpag==" r:id="rId25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513A972-5C57-4D24-84E6-321FD82E7F4F}">
  <a:tblStyle styleId="{7513A972-5C57-4D24-84E6-321FD82E7F4F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HelveticaNeue-bold.fntdata"/><Relationship Id="rId21" Type="http://schemas.openxmlformats.org/officeDocument/2006/relationships/font" Target="fonts/HelveticaNeue-regular.fntdata"/><Relationship Id="rId24" Type="http://schemas.openxmlformats.org/officeDocument/2006/relationships/font" Target="fonts/HelveticaNeue-boldItalic.fntdata"/><Relationship Id="rId23" Type="http://schemas.openxmlformats.org/officeDocument/2006/relationships/font" Target="fonts/HelveticaNeue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customschemas.google.com/relationships/presentationmetadata" Target="meta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-regular.fntdata"/><Relationship Id="rId16" Type="http://schemas.openxmlformats.org/officeDocument/2006/relationships/slide" Target="slides/slide10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jp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0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0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2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3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4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5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7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8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9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9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8288375" cy="10297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2"/>
          <p:cNvSpPr txBox="1"/>
          <p:nvPr>
            <p:ph type="ctrTitle"/>
          </p:nvPr>
        </p:nvSpPr>
        <p:spPr>
          <a:xfrm>
            <a:off x="3343521" y="3917856"/>
            <a:ext cx="11600956" cy="13646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750">
                <a:solidFill>
                  <a:srgbClr val="042A20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2"/>
          <p:cNvSpPr txBox="1"/>
          <p:nvPr>
            <p:ph idx="1" type="subTitle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2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2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b="0" i="0" sz="1800" u="none" cap="none" strike="noStrike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3"/>
          <p:cNvSpPr txBox="1"/>
          <p:nvPr>
            <p:ph type="title"/>
          </p:nvPr>
        </p:nvSpPr>
        <p:spPr>
          <a:xfrm>
            <a:off x="4457149" y="3300021"/>
            <a:ext cx="9373701" cy="6242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900">
                <a:solidFill>
                  <a:srgbClr val="5C1C58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" type="body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3"/>
          <p:cNvSpPr txBox="1"/>
          <p:nvPr>
            <p:ph idx="2" type="body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3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3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3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b="0" i="0" sz="1800" u="none" cap="none" strike="noStrike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4"/>
          <p:cNvSpPr txBox="1"/>
          <p:nvPr>
            <p:ph type="title"/>
          </p:nvPr>
        </p:nvSpPr>
        <p:spPr>
          <a:xfrm>
            <a:off x="4457149" y="3300021"/>
            <a:ext cx="9373701" cy="6242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900">
                <a:solidFill>
                  <a:srgbClr val="5C1C58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4"/>
          <p:cNvSpPr txBox="1"/>
          <p:nvPr>
            <p:ph idx="1" type="body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4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4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4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b="0" i="0" sz="1800" u="none" cap="none" strike="noStrike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>
  <p:cSld name="Title Only">
    <p:bg>
      <p:bgPr>
        <a:solidFill>
          <a:schemeClr val="lt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B6EFD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15"/>
          <p:cNvSpPr/>
          <p:nvPr/>
        </p:nvSpPr>
        <p:spPr>
          <a:xfrm>
            <a:off x="2758" y="0"/>
            <a:ext cx="9245600" cy="10291445"/>
          </a:xfrm>
          <a:custGeom>
            <a:rect b="b" l="l" r="r" t="t"/>
            <a:pathLst>
              <a:path extrusionOk="0" h="10291445" w="9245600">
                <a:moveTo>
                  <a:pt x="2812058" y="3434559"/>
                </a:moveTo>
                <a:lnTo>
                  <a:pt x="2143393" y="2306360"/>
                </a:lnTo>
                <a:lnTo>
                  <a:pt x="2129887" y="2258663"/>
                </a:lnTo>
                <a:lnTo>
                  <a:pt x="2105632" y="2217740"/>
                </a:lnTo>
                <a:lnTo>
                  <a:pt x="2062573" y="2070362"/>
                </a:lnTo>
                <a:lnTo>
                  <a:pt x="2037150" y="1977649"/>
                </a:lnTo>
                <a:lnTo>
                  <a:pt x="2014443" y="1889521"/>
                </a:lnTo>
                <a:lnTo>
                  <a:pt x="2015059" y="1840742"/>
                </a:lnTo>
                <a:lnTo>
                  <a:pt x="2016383" y="1793158"/>
                </a:lnTo>
                <a:lnTo>
                  <a:pt x="2007499" y="1753260"/>
                </a:lnTo>
                <a:lnTo>
                  <a:pt x="2010269" y="1708116"/>
                </a:lnTo>
                <a:lnTo>
                  <a:pt x="2013776" y="1664215"/>
                </a:lnTo>
                <a:lnTo>
                  <a:pt x="2028955" y="1615101"/>
                </a:lnTo>
                <a:lnTo>
                  <a:pt x="2033967" y="1573738"/>
                </a:lnTo>
                <a:lnTo>
                  <a:pt x="2039744" y="1533669"/>
                </a:lnTo>
                <a:lnTo>
                  <a:pt x="2057224" y="1488435"/>
                </a:lnTo>
                <a:lnTo>
                  <a:pt x="2075489" y="1444526"/>
                </a:lnTo>
                <a:lnTo>
                  <a:pt x="2094550" y="1401961"/>
                </a:lnTo>
                <a:lnTo>
                  <a:pt x="2114417" y="1360754"/>
                </a:lnTo>
                <a:lnTo>
                  <a:pt x="2135098" y="1320922"/>
                </a:lnTo>
                <a:lnTo>
                  <a:pt x="2156605" y="1282483"/>
                </a:lnTo>
                <a:lnTo>
                  <a:pt x="2189871" y="1238976"/>
                </a:lnTo>
                <a:lnTo>
                  <a:pt x="2213056" y="1203368"/>
                </a:lnTo>
                <a:lnTo>
                  <a:pt x="2248020" y="1162727"/>
                </a:lnTo>
                <a:lnTo>
                  <a:pt x="2283849" y="1123542"/>
                </a:lnTo>
                <a:lnTo>
                  <a:pt x="2320550" y="1085831"/>
                </a:lnTo>
                <a:lnTo>
                  <a:pt x="2346736" y="1055288"/>
                </a:lnTo>
                <a:lnTo>
                  <a:pt x="2383990" y="1018508"/>
                </a:lnTo>
                <a:lnTo>
                  <a:pt x="2421379" y="981958"/>
                </a:lnTo>
                <a:lnTo>
                  <a:pt x="2458898" y="945627"/>
                </a:lnTo>
                <a:lnTo>
                  <a:pt x="2496541" y="909503"/>
                </a:lnTo>
                <a:lnTo>
                  <a:pt x="2534300" y="873577"/>
                </a:lnTo>
                <a:lnTo>
                  <a:pt x="2572171" y="837839"/>
                </a:lnTo>
                <a:lnTo>
                  <a:pt x="2610146" y="802277"/>
                </a:lnTo>
                <a:lnTo>
                  <a:pt x="2648220" y="766883"/>
                </a:lnTo>
                <a:lnTo>
                  <a:pt x="2686387" y="731644"/>
                </a:lnTo>
                <a:lnTo>
                  <a:pt x="2713715" y="703026"/>
                </a:lnTo>
                <a:lnTo>
                  <a:pt x="2752048" y="668068"/>
                </a:lnTo>
                <a:lnTo>
                  <a:pt x="2790455" y="633235"/>
                </a:lnTo>
                <a:lnTo>
                  <a:pt x="2828930" y="598517"/>
                </a:lnTo>
                <a:lnTo>
                  <a:pt x="2867467" y="563903"/>
                </a:lnTo>
                <a:lnTo>
                  <a:pt x="2906059" y="529382"/>
                </a:lnTo>
                <a:lnTo>
                  <a:pt x="2944701" y="494945"/>
                </a:lnTo>
                <a:lnTo>
                  <a:pt x="2983386" y="460580"/>
                </a:lnTo>
                <a:lnTo>
                  <a:pt x="3022108" y="426278"/>
                </a:lnTo>
                <a:lnTo>
                  <a:pt x="3060860" y="392028"/>
                </a:lnTo>
                <a:lnTo>
                  <a:pt x="3099638" y="357820"/>
                </a:lnTo>
                <a:lnTo>
                  <a:pt x="3216056" y="255340"/>
                </a:lnTo>
                <a:lnTo>
                  <a:pt x="3244371" y="228388"/>
                </a:lnTo>
                <a:lnTo>
                  <a:pt x="3283821" y="195314"/>
                </a:lnTo>
                <a:lnTo>
                  <a:pt x="3323473" y="162582"/>
                </a:lnTo>
                <a:lnTo>
                  <a:pt x="3363319" y="130176"/>
                </a:lnTo>
                <a:lnTo>
                  <a:pt x="3403351" y="98086"/>
                </a:lnTo>
                <a:lnTo>
                  <a:pt x="3443563" y="66297"/>
                </a:lnTo>
                <a:lnTo>
                  <a:pt x="3483945" y="34796"/>
                </a:lnTo>
                <a:lnTo>
                  <a:pt x="3524490" y="3571"/>
                </a:lnTo>
                <a:lnTo>
                  <a:pt x="3524087" y="2890"/>
                </a:lnTo>
                <a:lnTo>
                  <a:pt x="5190596" y="0"/>
                </a:lnTo>
                <a:lnTo>
                  <a:pt x="5228015" y="38226"/>
                </a:lnTo>
                <a:lnTo>
                  <a:pt x="5264114" y="74225"/>
                </a:lnTo>
                <a:lnTo>
                  <a:pt x="5311168" y="103799"/>
                </a:lnTo>
                <a:lnTo>
                  <a:pt x="5419781" y="212328"/>
                </a:lnTo>
                <a:lnTo>
                  <a:pt x="5539748" y="315107"/>
                </a:lnTo>
                <a:lnTo>
                  <a:pt x="5612740" y="388443"/>
                </a:lnTo>
                <a:lnTo>
                  <a:pt x="5660262" y="418808"/>
                </a:lnTo>
                <a:lnTo>
                  <a:pt x="5676307" y="445880"/>
                </a:lnTo>
                <a:lnTo>
                  <a:pt x="5703611" y="467038"/>
                </a:lnTo>
                <a:lnTo>
                  <a:pt x="5720655" y="495796"/>
                </a:lnTo>
                <a:lnTo>
                  <a:pt x="5749624" y="519765"/>
                </a:lnTo>
                <a:lnTo>
                  <a:pt x="5848456" y="686518"/>
                </a:lnTo>
                <a:lnTo>
                  <a:pt x="5857797" y="727188"/>
                </a:lnTo>
                <a:lnTo>
                  <a:pt x="5854535" y="771502"/>
                </a:lnTo>
                <a:lnTo>
                  <a:pt x="5849645" y="813068"/>
                </a:lnTo>
                <a:lnTo>
                  <a:pt x="5843175" y="851969"/>
                </a:lnTo>
                <a:lnTo>
                  <a:pt x="5824250" y="894765"/>
                </a:lnTo>
                <a:lnTo>
                  <a:pt x="5803845" y="935063"/>
                </a:lnTo>
                <a:lnTo>
                  <a:pt x="5782008" y="972945"/>
                </a:lnTo>
                <a:lnTo>
                  <a:pt x="5747865" y="1014972"/>
                </a:lnTo>
                <a:lnTo>
                  <a:pt x="5711129" y="1052625"/>
                </a:lnTo>
                <a:lnTo>
                  <a:pt x="5674071" y="1089735"/>
                </a:lnTo>
                <a:lnTo>
                  <a:pt x="5647558" y="1119728"/>
                </a:lnTo>
                <a:lnTo>
                  <a:pt x="5609682" y="1155456"/>
                </a:lnTo>
                <a:lnTo>
                  <a:pt x="5381452" y="770378"/>
                </a:lnTo>
                <a:lnTo>
                  <a:pt x="5271449" y="659502"/>
                </a:lnTo>
                <a:lnTo>
                  <a:pt x="5224049" y="629345"/>
                </a:lnTo>
                <a:lnTo>
                  <a:pt x="5079118" y="484446"/>
                </a:lnTo>
                <a:lnTo>
                  <a:pt x="5032201" y="455104"/>
                </a:lnTo>
                <a:lnTo>
                  <a:pt x="4889204" y="313468"/>
                </a:lnTo>
                <a:lnTo>
                  <a:pt x="4842771" y="284942"/>
                </a:lnTo>
                <a:lnTo>
                  <a:pt x="4772045" y="215429"/>
                </a:lnTo>
                <a:lnTo>
                  <a:pt x="4725902" y="187392"/>
                </a:lnTo>
                <a:lnTo>
                  <a:pt x="4690781" y="153044"/>
                </a:lnTo>
                <a:lnTo>
                  <a:pt x="4644832" y="125333"/>
                </a:lnTo>
                <a:lnTo>
                  <a:pt x="4609904" y="91311"/>
                </a:lnTo>
                <a:lnTo>
                  <a:pt x="4564148" y="63927"/>
                </a:lnTo>
                <a:lnTo>
                  <a:pt x="4511503" y="24920"/>
                </a:lnTo>
                <a:lnTo>
                  <a:pt x="4482773" y="1353"/>
                </a:lnTo>
                <a:lnTo>
                  <a:pt x="4261893" y="2308"/>
                </a:lnTo>
                <a:lnTo>
                  <a:pt x="4239310" y="14022"/>
                </a:lnTo>
                <a:lnTo>
                  <a:pt x="4195398" y="39567"/>
                </a:lnTo>
                <a:lnTo>
                  <a:pt x="4162625" y="58998"/>
                </a:lnTo>
                <a:lnTo>
                  <a:pt x="4141163" y="72604"/>
                </a:lnTo>
                <a:lnTo>
                  <a:pt x="4131293" y="80859"/>
                </a:lnTo>
                <a:lnTo>
                  <a:pt x="4111497" y="97276"/>
                </a:lnTo>
                <a:lnTo>
                  <a:pt x="4071335" y="129148"/>
                </a:lnTo>
                <a:lnTo>
                  <a:pt x="4031148" y="160979"/>
                </a:lnTo>
                <a:lnTo>
                  <a:pt x="3990941" y="192774"/>
                </a:lnTo>
                <a:lnTo>
                  <a:pt x="3950717" y="224543"/>
                </a:lnTo>
                <a:lnTo>
                  <a:pt x="3709278" y="414987"/>
                </a:lnTo>
                <a:lnTo>
                  <a:pt x="3669062" y="446768"/>
                </a:lnTo>
                <a:lnTo>
                  <a:pt x="3628865" y="478581"/>
                </a:lnTo>
                <a:lnTo>
                  <a:pt x="3588690" y="510431"/>
                </a:lnTo>
                <a:lnTo>
                  <a:pt x="3548542" y="542328"/>
                </a:lnTo>
                <a:lnTo>
                  <a:pt x="3508426" y="574277"/>
                </a:lnTo>
                <a:lnTo>
                  <a:pt x="3468345" y="606286"/>
                </a:lnTo>
                <a:lnTo>
                  <a:pt x="3428305" y="638364"/>
                </a:lnTo>
                <a:lnTo>
                  <a:pt x="3388309" y="670516"/>
                </a:lnTo>
                <a:lnTo>
                  <a:pt x="3348362" y="702750"/>
                </a:lnTo>
                <a:lnTo>
                  <a:pt x="3308467" y="735074"/>
                </a:lnTo>
                <a:lnTo>
                  <a:pt x="3268631" y="767495"/>
                </a:lnTo>
                <a:lnTo>
                  <a:pt x="3228856" y="800020"/>
                </a:lnTo>
                <a:lnTo>
                  <a:pt x="3189147" y="832657"/>
                </a:lnTo>
                <a:lnTo>
                  <a:pt x="3149508" y="865412"/>
                </a:lnTo>
                <a:lnTo>
                  <a:pt x="3109944" y="898293"/>
                </a:lnTo>
                <a:lnTo>
                  <a:pt x="3070459" y="931308"/>
                </a:lnTo>
                <a:lnTo>
                  <a:pt x="3031058" y="964464"/>
                </a:lnTo>
                <a:lnTo>
                  <a:pt x="2993223" y="1000262"/>
                </a:lnTo>
                <a:lnTo>
                  <a:pt x="2955640" y="1036486"/>
                </a:lnTo>
                <a:lnTo>
                  <a:pt x="2918309" y="1073135"/>
                </a:lnTo>
                <a:lnTo>
                  <a:pt x="2881231" y="1110210"/>
                </a:lnTo>
                <a:lnTo>
                  <a:pt x="2844405" y="1147711"/>
                </a:lnTo>
                <a:lnTo>
                  <a:pt x="2807832" y="1185638"/>
                </a:lnTo>
                <a:lnTo>
                  <a:pt x="2771510" y="1223990"/>
                </a:lnTo>
                <a:lnTo>
                  <a:pt x="2735441" y="1262768"/>
                </a:lnTo>
                <a:lnTo>
                  <a:pt x="2699625" y="1301972"/>
                </a:lnTo>
                <a:lnTo>
                  <a:pt x="2664060" y="1341601"/>
                </a:lnTo>
                <a:lnTo>
                  <a:pt x="2628748" y="1381656"/>
                </a:lnTo>
                <a:lnTo>
                  <a:pt x="2593688" y="1422137"/>
                </a:lnTo>
                <a:lnTo>
                  <a:pt x="2558881" y="1463044"/>
                </a:lnTo>
                <a:lnTo>
                  <a:pt x="2534371" y="1496417"/>
                </a:lnTo>
                <a:lnTo>
                  <a:pt x="2501159" y="1540015"/>
                </a:lnTo>
                <a:lnTo>
                  <a:pt x="2480949" y="1580642"/>
                </a:lnTo>
                <a:lnTo>
                  <a:pt x="2462669" y="1624525"/>
                </a:lnTo>
                <a:lnTo>
                  <a:pt x="2457098" y="1664943"/>
                </a:lnTo>
                <a:lnTo>
                  <a:pt x="2442239" y="1714599"/>
                </a:lnTo>
                <a:lnTo>
                  <a:pt x="2439797" y="1760296"/>
                </a:lnTo>
                <a:lnTo>
                  <a:pt x="2449626" y="1801788"/>
                </a:lnTo>
                <a:lnTo>
                  <a:pt x="2449728" y="1851779"/>
                </a:lnTo>
                <a:lnTo>
                  <a:pt x="2543658" y="2184622"/>
                </a:lnTo>
                <a:lnTo>
                  <a:pt x="2593674" y="2269010"/>
                </a:lnTo>
                <a:lnTo>
                  <a:pt x="2607977" y="2318053"/>
                </a:lnTo>
                <a:lnTo>
                  <a:pt x="2710369" y="2490812"/>
                </a:lnTo>
                <a:lnTo>
                  <a:pt x="2725410" y="2541099"/>
                </a:lnTo>
                <a:lnTo>
                  <a:pt x="5352038" y="6972850"/>
                </a:lnTo>
                <a:lnTo>
                  <a:pt x="5315491" y="6936096"/>
                </a:lnTo>
                <a:lnTo>
                  <a:pt x="5289893" y="6892905"/>
                </a:lnTo>
                <a:lnTo>
                  <a:pt x="5253393" y="6856231"/>
                </a:lnTo>
                <a:lnTo>
                  <a:pt x="5202322" y="6770062"/>
                </a:lnTo>
                <a:lnTo>
                  <a:pt x="5165903" y="6733523"/>
                </a:lnTo>
                <a:lnTo>
                  <a:pt x="5140438" y="6690557"/>
                </a:lnTo>
                <a:lnTo>
                  <a:pt x="5104078" y="6654118"/>
                </a:lnTo>
                <a:lnTo>
                  <a:pt x="5078495" y="6610953"/>
                </a:lnTo>
                <a:lnTo>
                  <a:pt x="5005476" y="6537570"/>
                </a:lnTo>
                <a:lnTo>
                  <a:pt x="4979890" y="6494400"/>
                </a:lnTo>
                <a:lnTo>
                  <a:pt x="4943376" y="6457702"/>
                </a:lnTo>
                <a:lnTo>
                  <a:pt x="4892192" y="6371342"/>
                </a:lnTo>
                <a:lnTo>
                  <a:pt x="4855670" y="6334628"/>
                </a:lnTo>
                <a:lnTo>
                  <a:pt x="4830068" y="6291433"/>
                </a:lnTo>
                <a:lnTo>
                  <a:pt x="4793538" y="6254706"/>
                </a:lnTo>
                <a:lnTo>
                  <a:pt x="4767927" y="6211494"/>
                </a:lnTo>
                <a:lnTo>
                  <a:pt x="4731386" y="6174749"/>
                </a:lnTo>
                <a:lnTo>
                  <a:pt x="4680135" y="6088277"/>
                </a:lnTo>
                <a:lnTo>
                  <a:pt x="4643575" y="6051500"/>
                </a:lnTo>
                <a:lnTo>
                  <a:pt x="4566622" y="5921661"/>
                </a:lnTo>
                <a:lnTo>
                  <a:pt x="4530028" y="5884828"/>
                </a:lnTo>
                <a:lnTo>
                  <a:pt x="4427256" y="5711426"/>
                </a:lnTo>
                <a:lnTo>
                  <a:pt x="4390610" y="5674505"/>
                </a:lnTo>
                <a:lnTo>
                  <a:pt x="3924908" y="4888754"/>
                </a:lnTo>
                <a:lnTo>
                  <a:pt x="3888000" y="4851390"/>
                </a:lnTo>
                <a:lnTo>
                  <a:pt x="3810051" y="4719872"/>
                </a:lnTo>
                <a:lnTo>
                  <a:pt x="3773143" y="4682508"/>
                </a:lnTo>
                <a:lnTo>
                  <a:pt x="3747160" y="4638668"/>
                </a:lnTo>
                <a:lnTo>
                  <a:pt x="3710252" y="4601304"/>
                </a:lnTo>
                <a:lnTo>
                  <a:pt x="3684269" y="4557465"/>
                </a:lnTo>
                <a:lnTo>
                  <a:pt x="3647361" y="4520101"/>
                </a:lnTo>
                <a:lnTo>
                  <a:pt x="3595763" y="4433042"/>
                </a:lnTo>
                <a:lnTo>
                  <a:pt x="3559079" y="4396057"/>
                </a:lnTo>
                <a:lnTo>
                  <a:pt x="3533346" y="4352639"/>
                </a:lnTo>
                <a:lnTo>
                  <a:pt x="3496709" y="4315732"/>
                </a:lnTo>
                <a:lnTo>
                  <a:pt x="3471016" y="4272382"/>
                </a:lnTo>
                <a:lnTo>
                  <a:pt x="3434415" y="4235537"/>
                </a:lnTo>
                <a:lnTo>
                  <a:pt x="3408755" y="4192241"/>
                </a:lnTo>
                <a:lnTo>
                  <a:pt x="3372180" y="4155440"/>
                </a:lnTo>
                <a:lnTo>
                  <a:pt x="3346541" y="4112181"/>
                </a:lnTo>
                <a:lnTo>
                  <a:pt x="3309984" y="4075409"/>
                </a:lnTo>
                <a:lnTo>
                  <a:pt x="3284357" y="4032170"/>
                </a:lnTo>
                <a:lnTo>
                  <a:pt x="3247808" y="3995411"/>
                </a:lnTo>
                <a:lnTo>
                  <a:pt x="3222183" y="3952176"/>
                </a:lnTo>
                <a:lnTo>
                  <a:pt x="3097786" y="3792106"/>
                </a:lnTo>
                <a:lnTo>
                  <a:pt x="2998906" y="3675090"/>
                </a:lnTo>
                <a:lnTo>
                  <a:pt x="2848254" y="3470721"/>
                </a:lnTo>
                <a:lnTo>
                  <a:pt x="2812058" y="3434559"/>
                </a:lnTo>
                <a:close/>
              </a:path>
              <a:path extrusionOk="0" h="10291445" w="9245600">
                <a:moveTo>
                  <a:pt x="5403345" y="7059418"/>
                </a:moveTo>
                <a:lnTo>
                  <a:pt x="2777786" y="2629470"/>
                </a:lnTo>
                <a:lnTo>
                  <a:pt x="2811062" y="2610888"/>
                </a:lnTo>
                <a:lnTo>
                  <a:pt x="2833745" y="2599342"/>
                </a:lnTo>
                <a:lnTo>
                  <a:pt x="2844837" y="2593148"/>
                </a:lnTo>
                <a:lnTo>
                  <a:pt x="2843338" y="2590619"/>
                </a:lnTo>
                <a:lnTo>
                  <a:pt x="3891449" y="1868157"/>
                </a:lnTo>
                <a:lnTo>
                  <a:pt x="4341693" y="1556749"/>
                </a:lnTo>
                <a:lnTo>
                  <a:pt x="4425327" y="1498590"/>
                </a:lnTo>
                <a:lnTo>
                  <a:pt x="4467133" y="1469492"/>
                </a:lnTo>
                <a:lnTo>
                  <a:pt x="4508926" y="1440372"/>
                </a:lnTo>
                <a:lnTo>
                  <a:pt x="4550702" y="1411222"/>
                </a:lnTo>
                <a:lnTo>
                  <a:pt x="4592456" y="1382037"/>
                </a:lnTo>
                <a:lnTo>
                  <a:pt x="4634184" y="1352807"/>
                </a:lnTo>
                <a:lnTo>
                  <a:pt x="4675882" y="1323526"/>
                </a:lnTo>
                <a:lnTo>
                  <a:pt x="4717545" y="1294186"/>
                </a:lnTo>
                <a:lnTo>
                  <a:pt x="4759169" y="1264781"/>
                </a:lnTo>
                <a:lnTo>
                  <a:pt x="4789824" y="1241777"/>
                </a:lnTo>
                <a:lnTo>
                  <a:pt x="4831357" y="1212218"/>
                </a:lnTo>
                <a:lnTo>
                  <a:pt x="4872838" y="1182571"/>
                </a:lnTo>
                <a:lnTo>
                  <a:pt x="4914262" y="1152829"/>
                </a:lnTo>
                <a:lnTo>
                  <a:pt x="4955626" y="1122984"/>
                </a:lnTo>
                <a:lnTo>
                  <a:pt x="4996924" y="1093029"/>
                </a:lnTo>
                <a:lnTo>
                  <a:pt x="5038153" y="1062958"/>
                </a:lnTo>
                <a:lnTo>
                  <a:pt x="5079110" y="1032427"/>
                </a:lnTo>
                <a:lnTo>
                  <a:pt x="5119395" y="1000761"/>
                </a:lnTo>
                <a:lnTo>
                  <a:pt x="5148198" y="974633"/>
                </a:lnTo>
                <a:lnTo>
                  <a:pt x="5187488" y="941290"/>
                </a:lnTo>
                <a:lnTo>
                  <a:pt x="5226457" y="907403"/>
                </a:lnTo>
                <a:lnTo>
                  <a:pt x="5303896" y="838792"/>
                </a:lnTo>
                <a:lnTo>
                  <a:pt x="5342601" y="804462"/>
                </a:lnTo>
                <a:lnTo>
                  <a:pt x="5381452" y="770378"/>
                </a:lnTo>
                <a:lnTo>
                  <a:pt x="5609682" y="1155456"/>
                </a:lnTo>
                <a:lnTo>
                  <a:pt x="5571308" y="1190346"/>
                </a:lnTo>
                <a:lnTo>
                  <a:pt x="5532379" y="1224298"/>
                </a:lnTo>
                <a:lnTo>
                  <a:pt x="5503761" y="1250738"/>
                </a:lnTo>
                <a:lnTo>
                  <a:pt x="5463545" y="1282519"/>
                </a:lnTo>
                <a:lnTo>
                  <a:pt x="5381637" y="1343592"/>
                </a:lnTo>
                <a:lnTo>
                  <a:pt x="5340600" y="1373988"/>
                </a:lnTo>
                <a:lnTo>
                  <a:pt x="5299490" y="1404259"/>
                </a:lnTo>
                <a:lnTo>
                  <a:pt x="5258309" y="1434413"/>
                </a:lnTo>
                <a:lnTo>
                  <a:pt x="5217062" y="1464454"/>
                </a:lnTo>
                <a:lnTo>
                  <a:pt x="5175751" y="1494388"/>
                </a:lnTo>
                <a:lnTo>
                  <a:pt x="5134381" y="1524222"/>
                </a:lnTo>
                <a:lnTo>
                  <a:pt x="5092955" y="1553961"/>
                </a:lnTo>
                <a:lnTo>
                  <a:pt x="5051476" y="1583612"/>
                </a:lnTo>
                <a:lnTo>
                  <a:pt x="5009949" y="1613180"/>
                </a:lnTo>
                <a:lnTo>
                  <a:pt x="4968375" y="1642671"/>
                </a:lnTo>
                <a:lnTo>
                  <a:pt x="4926760" y="1672091"/>
                </a:lnTo>
                <a:lnTo>
                  <a:pt x="4885106" y="1701446"/>
                </a:lnTo>
                <a:lnTo>
                  <a:pt x="4843417" y="1730742"/>
                </a:lnTo>
                <a:lnTo>
                  <a:pt x="4801697" y="1759984"/>
                </a:lnTo>
                <a:lnTo>
                  <a:pt x="4759948" y="1789180"/>
                </a:lnTo>
                <a:lnTo>
                  <a:pt x="4718175" y="1818334"/>
                </a:lnTo>
                <a:lnTo>
                  <a:pt x="4676381" y="1847452"/>
                </a:lnTo>
                <a:lnTo>
                  <a:pt x="4592744" y="1905606"/>
                </a:lnTo>
                <a:lnTo>
                  <a:pt x="4467218" y="1992719"/>
                </a:lnTo>
                <a:lnTo>
                  <a:pt x="4425505" y="2021975"/>
                </a:lnTo>
                <a:lnTo>
                  <a:pt x="4383773" y="2051197"/>
                </a:lnTo>
                <a:lnTo>
                  <a:pt x="4342020" y="2080386"/>
                </a:lnTo>
                <a:lnTo>
                  <a:pt x="4300249" y="2109543"/>
                </a:lnTo>
                <a:lnTo>
                  <a:pt x="4258460" y="2138669"/>
                </a:lnTo>
                <a:lnTo>
                  <a:pt x="4216653" y="2167766"/>
                </a:lnTo>
                <a:lnTo>
                  <a:pt x="4174829" y="2196834"/>
                </a:lnTo>
                <a:lnTo>
                  <a:pt x="4132988" y="2225874"/>
                </a:lnTo>
                <a:lnTo>
                  <a:pt x="4091133" y="2254889"/>
                </a:lnTo>
                <a:lnTo>
                  <a:pt x="4049262" y="2283878"/>
                </a:lnTo>
                <a:lnTo>
                  <a:pt x="4007377" y="2312842"/>
                </a:lnTo>
                <a:lnTo>
                  <a:pt x="3965478" y="2341784"/>
                </a:lnTo>
                <a:lnTo>
                  <a:pt x="3881642" y="2399603"/>
                </a:lnTo>
                <a:lnTo>
                  <a:pt x="3797759" y="2457343"/>
                </a:lnTo>
                <a:lnTo>
                  <a:pt x="3713835" y="2515013"/>
                </a:lnTo>
                <a:lnTo>
                  <a:pt x="3629874" y="2572621"/>
                </a:lnTo>
                <a:lnTo>
                  <a:pt x="3545882" y="2630176"/>
                </a:lnTo>
                <a:lnTo>
                  <a:pt x="3419847" y="2716430"/>
                </a:lnTo>
                <a:lnTo>
                  <a:pt x="3251739" y="2831332"/>
                </a:lnTo>
                <a:lnTo>
                  <a:pt x="3114710" y="2923946"/>
                </a:lnTo>
                <a:lnTo>
                  <a:pt x="3104396" y="2931451"/>
                </a:lnTo>
                <a:lnTo>
                  <a:pt x="3084155" y="2947118"/>
                </a:lnTo>
                <a:lnTo>
                  <a:pt x="3064581" y="2963909"/>
                </a:lnTo>
                <a:lnTo>
                  <a:pt x="3045340" y="2981262"/>
                </a:lnTo>
                <a:lnTo>
                  <a:pt x="5678750" y="7424457"/>
                </a:lnTo>
                <a:lnTo>
                  <a:pt x="5642029" y="7387410"/>
                </a:lnTo>
                <a:lnTo>
                  <a:pt x="5590470" y="7300416"/>
                </a:lnTo>
                <a:lnTo>
                  <a:pt x="5553782" y="7263424"/>
                </a:lnTo>
                <a:lnTo>
                  <a:pt x="5502299" y="7176560"/>
                </a:lnTo>
                <a:lnTo>
                  <a:pt x="5465655" y="7139642"/>
                </a:lnTo>
                <a:lnTo>
                  <a:pt x="5439954" y="7096277"/>
                </a:lnTo>
                <a:lnTo>
                  <a:pt x="5403345" y="7059418"/>
                </a:lnTo>
                <a:close/>
              </a:path>
              <a:path extrusionOk="0" h="10291445" w="9245600">
                <a:moveTo>
                  <a:pt x="9152559" y="9524382"/>
                </a:moveTo>
                <a:lnTo>
                  <a:pt x="8975178" y="9225098"/>
                </a:lnTo>
                <a:lnTo>
                  <a:pt x="9038306" y="9306701"/>
                </a:lnTo>
                <a:lnTo>
                  <a:pt x="9139467" y="9477384"/>
                </a:lnTo>
                <a:lnTo>
                  <a:pt x="9152559" y="9524382"/>
                </a:lnTo>
                <a:close/>
              </a:path>
              <a:path extrusionOk="0" h="10291445" w="9245600">
                <a:moveTo>
                  <a:pt x="7164275" y="8859817"/>
                </a:moveTo>
                <a:lnTo>
                  <a:pt x="6925932" y="8457675"/>
                </a:lnTo>
                <a:lnTo>
                  <a:pt x="6944241" y="8463659"/>
                </a:lnTo>
                <a:lnTo>
                  <a:pt x="6987306" y="8436685"/>
                </a:lnTo>
                <a:lnTo>
                  <a:pt x="7030387" y="8409737"/>
                </a:lnTo>
                <a:lnTo>
                  <a:pt x="7073416" y="8382702"/>
                </a:lnTo>
                <a:lnTo>
                  <a:pt x="7116325" y="8355465"/>
                </a:lnTo>
                <a:lnTo>
                  <a:pt x="7159047" y="8327911"/>
                </a:lnTo>
                <a:lnTo>
                  <a:pt x="7201513" y="8299928"/>
                </a:lnTo>
                <a:lnTo>
                  <a:pt x="7243657" y="8271399"/>
                </a:lnTo>
                <a:lnTo>
                  <a:pt x="7285411" y="8242213"/>
                </a:lnTo>
                <a:lnTo>
                  <a:pt x="7326706" y="8212253"/>
                </a:lnTo>
                <a:lnTo>
                  <a:pt x="7367476" y="8181406"/>
                </a:lnTo>
                <a:lnTo>
                  <a:pt x="7407652" y="8149559"/>
                </a:lnTo>
                <a:lnTo>
                  <a:pt x="7447168" y="8116596"/>
                </a:lnTo>
                <a:lnTo>
                  <a:pt x="7485955" y="8082403"/>
                </a:lnTo>
                <a:lnTo>
                  <a:pt x="7523945" y="8046867"/>
                </a:lnTo>
                <a:lnTo>
                  <a:pt x="7561072" y="8009873"/>
                </a:lnTo>
                <a:lnTo>
                  <a:pt x="7597266" y="7971308"/>
                </a:lnTo>
                <a:lnTo>
                  <a:pt x="7633674" y="7933101"/>
                </a:lnTo>
                <a:lnTo>
                  <a:pt x="7673013" y="7899840"/>
                </a:lnTo>
                <a:lnTo>
                  <a:pt x="7715395" y="7871714"/>
                </a:lnTo>
                <a:lnTo>
                  <a:pt x="7750008" y="7855388"/>
                </a:lnTo>
                <a:lnTo>
                  <a:pt x="7787888" y="7844574"/>
                </a:lnTo>
                <a:lnTo>
                  <a:pt x="7829148" y="7839463"/>
                </a:lnTo>
                <a:lnTo>
                  <a:pt x="7873899" y="7840243"/>
                </a:lnTo>
                <a:lnTo>
                  <a:pt x="7911329" y="7853579"/>
                </a:lnTo>
                <a:lnTo>
                  <a:pt x="7952476" y="7873185"/>
                </a:lnTo>
                <a:lnTo>
                  <a:pt x="7997450" y="7899250"/>
                </a:lnTo>
                <a:lnTo>
                  <a:pt x="8258555" y="8165436"/>
                </a:lnTo>
                <a:lnTo>
                  <a:pt x="8285059" y="8210154"/>
                </a:lnTo>
                <a:lnTo>
                  <a:pt x="8360269" y="8287234"/>
                </a:lnTo>
                <a:lnTo>
                  <a:pt x="8414205" y="8378237"/>
                </a:lnTo>
                <a:lnTo>
                  <a:pt x="8450891" y="8415227"/>
                </a:lnTo>
                <a:lnTo>
                  <a:pt x="8528190" y="8545648"/>
                </a:lnTo>
                <a:lnTo>
                  <a:pt x="8564892" y="8582664"/>
                </a:lnTo>
                <a:lnTo>
                  <a:pt x="8668090" y="8756784"/>
                </a:lnTo>
                <a:lnTo>
                  <a:pt x="8704846" y="8793891"/>
                </a:lnTo>
                <a:lnTo>
                  <a:pt x="8834260" y="9012245"/>
                </a:lnTo>
                <a:lnTo>
                  <a:pt x="8871132" y="9049547"/>
                </a:lnTo>
                <a:lnTo>
                  <a:pt x="9200791" y="9605760"/>
                </a:lnTo>
                <a:lnTo>
                  <a:pt x="9214475" y="9653758"/>
                </a:lnTo>
                <a:lnTo>
                  <a:pt x="9231048" y="9706629"/>
                </a:lnTo>
                <a:lnTo>
                  <a:pt x="9245041" y="9755148"/>
                </a:lnTo>
                <a:lnTo>
                  <a:pt x="9245508" y="9805754"/>
                </a:lnTo>
                <a:lnTo>
                  <a:pt x="9243353" y="9851935"/>
                </a:lnTo>
                <a:lnTo>
                  <a:pt x="9238555" y="9893656"/>
                </a:lnTo>
                <a:lnTo>
                  <a:pt x="9220166" y="9937356"/>
                </a:lnTo>
                <a:lnTo>
                  <a:pt x="9199091" y="9976524"/>
                </a:lnTo>
                <a:lnTo>
                  <a:pt x="9164383" y="10017598"/>
                </a:lnTo>
                <a:lnTo>
                  <a:pt x="9137871" y="10047594"/>
                </a:lnTo>
                <a:lnTo>
                  <a:pt x="9086759" y="10085899"/>
                </a:lnTo>
                <a:lnTo>
                  <a:pt x="9044902" y="10114910"/>
                </a:lnTo>
                <a:lnTo>
                  <a:pt x="9013450" y="10136570"/>
                </a:lnTo>
                <a:lnTo>
                  <a:pt x="8498910" y="9268417"/>
                </a:lnTo>
                <a:lnTo>
                  <a:pt x="8456028" y="9220975"/>
                </a:lnTo>
                <a:lnTo>
                  <a:pt x="8358559" y="9056521"/>
                </a:lnTo>
                <a:lnTo>
                  <a:pt x="8315098" y="9008101"/>
                </a:lnTo>
                <a:lnTo>
                  <a:pt x="8250838" y="8899678"/>
                </a:lnTo>
                <a:lnTo>
                  <a:pt x="8208480" y="8853119"/>
                </a:lnTo>
                <a:lnTo>
                  <a:pt x="8177709" y="8801201"/>
                </a:lnTo>
                <a:lnTo>
                  <a:pt x="8136819" y="8757119"/>
                </a:lnTo>
                <a:lnTo>
                  <a:pt x="8107808" y="8708171"/>
                </a:lnTo>
                <a:lnTo>
                  <a:pt x="8068972" y="8667554"/>
                </a:lnTo>
                <a:lnTo>
                  <a:pt x="8042308" y="8622565"/>
                </a:lnTo>
                <a:lnTo>
                  <a:pt x="8006112" y="8586401"/>
                </a:lnTo>
                <a:lnTo>
                  <a:pt x="7982380" y="8546360"/>
                </a:lnTo>
                <a:lnTo>
                  <a:pt x="7949408" y="8515638"/>
                </a:lnTo>
                <a:lnTo>
                  <a:pt x="7929194" y="8481532"/>
                </a:lnTo>
                <a:lnTo>
                  <a:pt x="7900034" y="8457240"/>
                </a:lnTo>
                <a:lnTo>
                  <a:pt x="7883924" y="8430059"/>
                </a:lnTo>
                <a:lnTo>
                  <a:pt x="7859161" y="8413186"/>
                </a:lnTo>
                <a:lnTo>
                  <a:pt x="7836815" y="8400393"/>
                </a:lnTo>
                <a:lnTo>
                  <a:pt x="7827960" y="8385451"/>
                </a:lnTo>
                <a:lnTo>
                  <a:pt x="7786297" y="8414792"/>
                </a:lnTo>
                <a:lnTo>
                  <a:pt x="7744708" y="8444255"/>
                </a:lnTo>
                <a:lnTo>
                  <a:pt x="7703180" y="8473824"/>
                </a:lnTo>
                <a:lnTo>
                  <a:pt x="7661705" y="8503481"/>
                </a:lnTo>
                <a:lnTo>
                  <a:pt x="7620272" y="8533207"/>
                </a:lnTo>
                <a:lnTo>
                  <a:pt x="7578870" y="8562987"/>
                </a:lnTo>
                <a:lnTo>
                  <a:pt x="7413365" y="8682281"/>
                </a:lnTo>
                <a:lnTo>
                  <a:pt x="7371963" y="8712061"/>
                </a:lnTo>
                <a:lnTo>
                  <a:pt x="7330529" y="8741788"/>
                </a:lnTo>
                <a:lnTo>
                  <a:pt x="7289054" y="8771444"/>
                </a:lnTo>
                <a:lnTo>
                  <a:pt x="7247527" y="8801013"/>
                </a:lnTo>
                <a:lnTo>
                  <a:pt x="7205937" y="8830476"/>
                </a:lnTo>
                <a:lnTo>
                  <a:pt x="7164275" y="8859817"/>
                </a:lnTo>
                <a:close/>
              </a:path>
              <a:path extrusionOk="0" h="10291445" w="9245600">
                <a:moveTo>
                  <a:pt x="7626330" y="10287043"/>
                </a:moveTo>
                <a:lnTo>
                  <a:pt x="4826174" y="5562508"/>
                </a:lnTo>
                <a:lnTo>
                  <a:pt x="4863119" y="5599934"/>
                </a:lnTo>
                <a:lnTo>
                  <a:pt x="4915113" y="5687661"/>
                </a:lnTo>
                <a:lnTo>
                  <a:pt x="4952015" y="5725014"/>
                </a:lnTo>
                <a:lnTo>
                  <a:pt x="5003930" y="5812608"/>
                </a:lnTo>
                <a:lnTo>
                  <a:pt x="5040797" y="5849902"/>
                </a:lnTo>
                <a:lnTo>
                  <a:pt x="5066728" y="5893655"/>
                </a:lnTo>
                <a:lnTo>
                  <a:pt x="5103577" y="5930917"/>
                </a:lnTo>
                <a:lnTo>
                  <a:pt x="5129492" y="5974642"/>
                </a:lnTo>
                <a:lnTo>
                  <a:pt x="5166325" y="6011881"/>
                </a:lnTo>
                <a:lnTo>
                  <a:pt x="5192228" y="6055584"/>
                </a:lnTo>
                <a:lnTo>
                  <a:pt x="5229050" y="6092804"/>
                </a:lnTo>
                <a:lnTo>
                  <a:pt x="5317649" y="6217383"/>
                </a:lnTo>
                <a:lnTo>
                  <a:pt x="5343537" y="6261062"/>
                </a:lnTo>
                <a:lnTo>
                  <a:pt x="5380396" y="6298344"/>
                </a:lnTo>
                <a:lnTo>
                  <a:pt x="5406294" y="6342039"/>
                </a:lnTo>
                <a:lnTo>
                  <a:pt x="5443083" y="6379203"/>
                </a:lnTo>
                <a:lnTo>
                  <a:pt x="5468918" y="6422792"/>
                </a:lnTo>
                <a:lnTo>
                  <a:pt x="5505651" y="6459862"/>
                </a:lnTo>
                <a:lnTo>
                  <a:pt x="5531437" y="6503368"/>
                </a:lnTo>
                <a:lnTo>
                  <a:pt x="5568128" y="6540366"/>
                </a:lnTo>
                <a:lnTo>
                  <a:pt x="5593878" y="6583813"/>
                </a:lnTo>
                <a:lnTo>
                  <a:pt x="5630542" y="6620764"/>
                </a:lnTo>
                <a:lnTo>
                  <a:pt x="5681995" y="6707578"/>
                </a:lnTo>
                <a:lnTo>
                  <a:pt x="5718643" y="6744503"/>
                </a:lnTo>
                <a:lnTo>
                  <a:pt x="5770096" y="6831317"/>
                </a:lnTo>
                <a:lnTo>
                  <a:pt x="5806759" y="6868268"/>
                </a:lnTo>
                <a:lnTo>
                  <a:pt x="5832510" y="6911715"/>
                </a:lnTo>
                <a:lnTo>
                  <a:pt x="5869201" y="6948713"/>
                </a:lnTo>
                <a:lnTo>
                  <a:pt x="5920795" y="7035764"/>
                </a:lnTo>
                <a:lnTo>
                  <a:pt x="5957554" y="7072878"/>
                </a:lnTo>
                <a:lnTo>
                  <a:pt x="6009316" y="7160212"/>
                </a:lnTo>
                <a:lnTo>
                  <a:pt x="6046176" y="7197494"/>
                </a:lnTo>
                <a:lnTo>
                  <a:pt x="6097341" y="7283822"/>
                </a:lnTo>
                <a:lnTo>
                  <a:pt x="6133847" y="7320508"/>
                </a:lnTo>
                <a:lnTo>
                  <a:pt x="6185000" y="7406816"/>
                </a:lnTo>
                <a:lnTo>
                  <a:pt x="6221496" y="7443485"/>
                </a:lnTo>
                <a:lnTo>
                  <a:pt x="6298178" y="7572866"/>
                </a:lnTo>
                <a:lnTo>
                  <a:pt x="6334651" y="7609495"/>
                </a:lnTo>
                <a:lnTo>
                  <a:pt x="6385721" y="7695663"/>
                </a:lnTo>
                <a:lnTo>
                  <a:pt x="6422168" y="7732249"/>
                </a:lnTo>
                <a:lnTo>
                  <a:pt x="6498668" y="7861322"/>
                </a:lnTo>
                <a:lnTo>
                  <a:pt x="6698538" y="8148733"/>
                </a:lnTo>
                <a:lnTo>
                  <a:pt x="6760174" y="8227820"/>
                </a:lnTo>
                <a:lnTo>
                  <a:pt x="6836091" y="8355910"/>
                </a:lnTo>
                <a:lnTo>
                  <a:pt x="6872279" y="8392058"/>
                </a:lnTo>
                <a:lnTo>
                  <a:pt x="6902904" y="8443730"/>
                </a:lnTo>
                <a:lnTo>
                  <a:pt x="6919547" y="8446903"/>
                </a:lnTo>
                <a:lnTo>
                  <a:pt x="7370431" y="9207652"/>
                </a:lnTo>
                <a:lnTo>
                  <a:pt x="7407053" y="9244533"/>
                </a:lnTo>
                <a:lnTo>
                  <a:pt x="7535334" y="9460975"/>
                </a:lnTo>
                <a:lnTo>
                  <a:pt x="7571880" y="9497727"/>
                </a:lnTo>
                <a:lnTo>
                  <a:pt x="7623088" y="9584128"/>
                </a:lnTo>
                <a:lnTo>
                  <a:pt x="7659603" y="9620829"/>
                </a:lnTo>
                <a:lnTo>
                  <a:pt x="7736322" y="9750271"/>
                </a:lnTo>
                <a:lnTo>
                  <a:pt x="7772805" y="9786918"/>
                </a:lnTo>
                <a:lnTo>
                  <a:pt x="7823901" y="9873130"/>
                </a:lnTo>
                <a:lnTo>
                  <a:pt x="7860367" y="9909747"/>
                </a:lnTo>
                <a:lnTo>
                  <a:pt x="7885902" y="9952831"/>
                </a:lnTo>
                <a:lnTo>
                  <a:pt x="7922358" y="9989433"/>
                </a:lnTo>
                <a:lnTo>
                  <a:pt x="7973410" y="10075570"/>
                </a:lnTo>
                <a:lnTo>
                  <a:pt x="8009858" y="10112157"/>
                </a:lnTo>
                <a:lnTo>
                  <a:pt x="8035378" y="10155216"/>
                </a:lnTo>
                <a:lnTo>
                  <a:pt x="8071823" y="10191798"/>
                </a:lnTo>
                <a:lnTo>
                  <a:pt x="8097341" y="10234854"/>
                </a:lnTo>
                <a:lnTo>
                  <a:pt x="8235396" y="10143971"/>
                </a:lnTo>
                <a:lnTo>
                  <a:pt x="8277797" y="10115876"/>
                </a:lnTo>
                <a:lnTo>
                  <a:pt x="8320218" y="10087817"/>
                </a:lnTo>
                <a:lnTo>
                  <a:pt x="8362666" y="10059801"/>
                </a:lnTo>
                <a:lnTo>
                  <a:pt x="8405145" y="10031838"/>
                </a:lnTo>
                <a:lnTo>
                  <a:pt x="8447660" y="10003936"/>
                </a:lnTo>
                <a:lnTo>
                  <a:pt x="8490217" y="9976104"/>
                </a:lnTo>
                <a:lnTo>
                  <a:pt x="8532820" y="9948352"/>
                </a:lnTo>
                <a:lnTo>
                  <a:pt x="8575476" y="9920687"/>
                </a:lnTo>
                <a:lnTo>
                  <a:pt x="8618189" y="9893119"/>
                </a:lnTo>
                <a:lnTo>
                  <a:pt x="8660965" y="9865657"/>
                </a:lnTo>
                <a:lnTo>
                  <a:pt x="8703808" y="9838308"/>
                </a:lnTo>
                <a:lnTo>
                  <a:pt x="8746724" y="9811082"/>
                </a:lnTo>
                <a:lnTo>
                  <a:pt x="8789718" y="9783989"/>
                </a:lnTo>
                <a:lnTo>
                  <a:pt x="8735022" y="9691704"/>
                </a:lnTo>
                <a:lnTo>
                  <a:pt x="8723862" y="9647966"/>
                </a:lnTo>
                <a:lnTo>
                  <a:pt x="9013450" y="10136570"/>
                </a:lnTo>
                <a:lnTo>
                  <a:pt x="9002966" y="10143790"/>
                </a:lnTo>
                <a:lnTo>
                  <a:pt x="8960948" y="10172530"/>
                </a:lnTo>
                <a:lnTo>
                  <a:pt x="8918843" y="10201124"/>
                </a:lnTo>
                <a:lnTo>
                  <a:pt x="8876647" y="10229565"/>
                </a:lnTo>
                <a:lnTo>
                  <a:pt x="8834355" y="10257844"/>
                </a:lnTo>
                <a:lnTo>
                  <a:pt x="8791964" y="10285955"/>
                </a:lnTo>
                <a:lnTo>
                  <a:pt x="8792102" y="10286187"/>
                </a:lnTo>
                <a:lnTo>
                  <a:pt x="7626330" y="10287043"/>
                </a:lnTo>
                <a:close/>
              </a:path>
              <a:path extrusionOk="0" h="10291445" w="9245600">
                <a:moveTo>
                  <a:pt x="4450983" y="4954379"/>
                </a:moveTo>
                <a:lnTo>
                  <a:pt x="4348722" y="4781841"/>
                </a:lnTo>
                <a:lnTo>
                  <a:pt x="4385202" y="4818482"/>
                </a:lnTo>
                <a:lnTo>
                  <a:pt x="4436333" y="4904753"/>
                </a:lnTo>
                <a:lnTo>
                  <a:pt x="4450983" y="4954379"/>
                </a:lnTo>
                <a:close/>
              </a:path>
              <a:path extrusionOk="0" h="10291445" w="9245600">
                <a:moveTo>
                  <a:pt x="7571605" y="10219617"/>
                </a:moveTo>
                <a:lnTo>
                  <a:pt x="4710994" y="5393080"/>
                </a:lnTo>
                <a:lnTo>
                  <a:pt x="4748011" y="5430628"/>
                </a:lnTo>
                <a:lnTo>
                  <a:pt x="7608315" y="10256648"/>
                </a:lnTo>
                <a:lnTo>
                  <a:pt x="7571605" y="10219617"/>
                </a:lnTo>
                <a:close/>
              </a:path>
              <a:path extrusionOk="0" h="10291445" w="9245600">
                <a:moveTo>
                  <a:pt x="7483422" y="10095740"/>
                </a:moveTo>
                <a:lnTo>
                  <a:pt x="4159261" y="4487083"/>
                </a:lnTo>
                <a:lnTo>
                  <a:pt x="4195645" y="4523563"/>
                </a:lnTo>
                <a:lnTo>
                  <a:pt x="7520085" y="10132691"/>
                </a:lnTo>
                <a:lnTo>
                  <a:pt x="7483422" y="10095740"/>
                </a:lnTo>
                <a:close/>
              </a:path>
              <a:path extrusionOk="0" h="10291445" w="9245600">
                <a:moveTo>
                  <a:pt x="7395343" y="9972039"/>
                </a:moveTo>
                <a:lnTo>
                  <a:pt x="4072080" y="4364896"/>
                </a:lnTo>
                <a:lnTo>
                  <a:pt x="4108402" y="4401272"/>
                </a:lnTo>
                <a:lnTo>
                  <a:pt x="7431978" y="10008942"/>
                </a:lnTo>
                <a:lnTo>
                  <a:pt x="7395343" y="9972039"/>
                </a:lnTo>
                <a:close/>
              </a:path>
              <a:path extrusionOk="0" h="10291445" w="9245600">
                <a:moveTo>
                  <a:pt x="7079722" y="9514237"/>
                </a:moveTo>
                <a:lnTo>
                  <a:pt x="3862249" y="4085587"/>
                </a:lnTo>
                <a:lnTo>
                  <a:pt x="3898380" y="4121641"/>
                </a:lnTo>
                <a:lnTo>
                  <a:pt x="3923618" y="4164223"/>
                </a:lnTo>
                <a:lnTo>
                  <a:pt x="3959811" y="4200380"/>
                </a:lnTo>
                <a:lnTo>
                  <a:pt x="3985107" y="4243061"/>
                </a:lnTo>
                <a:lnTo>
                  <a:pt x="4021356" y="4279313"/>
                </a:lnTo>
                <a:lnTo>
                  <a:pt x="7318242" y="9841952"/>
                </a:lnTo>
                <a:lnTo>
                  <a:pt x="7255920" y="9761707"/>
                </a:lnTo>
                <a:lnTo>
                  <a:pt x="7079722" y="9514237"/>
                </a:lnTo>
                <a:close/>
              </a:path>
              <a:path extrusionOk="0" h="10291445" w="9245600">
                <a:moveTo>
                  <a:pt x="6991440" y="9390192"/>
                </a:moveTo>
                <a:lnTo>
                  <a:pt x="3800659" y="4006579"/>
                </a:lnTo>
                <a:lnTo>
                  <a:pt x="3837075" y="4043113"/>
                </a:lnTo>
                <a:lnTo>
                  <a:pt x="7028169" y="9427255"/>
                </a:lnTo>
                <a:lnTo>
                  <a:pt x="6991440" y="9390192"/>
                </a:lnTo>
                <a:close/>
              </a:path>
              <a:path extrusionOk="0" h="10291445" w="9245600">
                <a:moveTo>
                  <a:pt x="6878259" y="9224138"/>
                </a:moveTo>
                <a:lnTo>
                  <a:pt x="3738745" y="3927025"/>
                </a:lnTo>
                <a:lnTo>
                  <a:pt x="3775167" y="3963567"/>
                </a:lnTo>
                <a:lnTo>
                  <a:pt x="6913890" y="9259348"/>
                </a:lnTo>
                <a:lnTo>
                  <a:pt x="6878259" y="9224138"/>
                </a:lnTo>
                <a:close/>
              </a:path>
              <a:path extrusionOk="0" h="10291445" w="9245600">
                <a:moveTo>
                  <a:pt x="3766002" y="10286870"/>
                </a:moveTo>
                <a:lnTo>
                  <a:pt x="3838445" y="10247708"/>
                </a:lnTo>
                <a:lnTo>
                  <a:pt x="3928724" y="10200761"/>
                </a:lnTo>
                <a:lnTo>
                  <a:pt x="4018972" y="10153760"/>
                </a:lnTo>
                <a:lnTo>
                  <a:pt x="4098254" y="10113168"/>
                </a:lnTo>
                <a:lnTo>
                  <a:pt x="4188415" y="10066021"/>
                </a:lnTo>
                <a:lnTo>
                  <a:pt x="4233476" y="10042414"/>
                </a:lnTo>
                <a:lnTo>
                  <a:pt x="4278522" y="10018782"/>
                </a:lnTo>
                <a:lnTo>
                  <a:pt x="4323552" y="9995124"/>
                </a:lnTo>
                <a:lnTo>
                  <a:pt x="4368567" y="9971439"/>
                </a:lnTo>
                <a:lnTo>
                  <a:pt x="4413564" y="9947724"/>
                </a:lnTo>
                <a:lnTo>
                  <a:pt x="4458542" y="9923979"/>
                </a:lnTo>
                <a:lnTo>
                  <a:pt x="4503501" y="9900201"/>
                </a:lnTo>
                <a:lnTo>
                  <a:pt x="4548441" y="9876389"/>
                </a:lnTo>
                <a:lnTo>
                  <a:pt x="4593359" y="9852542"/>
                </a:lnTo>
                <a:lnTo>
                  <a:pt x="4638255" y="9828658"/>
                </a:lnTo>
                <a:lnTo>
                  <a:pt x="4683128" y="9804734"/>
                </a:lnTo>
                <a:lnTo>
                  <a:pt x="4727978" y="9780771"/>
                </a:lnTo>
                <a:lnTo>
                  <a:pt x="4772802" y="9756766"/>
                </a:lnTo>
                <a:lnTo>
                  <a:pt x="4817601" y="9732717"/>
                </a:lnTo>
                <a:lnTo>
                  <a:pt x="4862373" y="9708623"/>
                </a:lnTo>
                <a:lnTo>
                  <a:pt x="4907118" y="9684483"/>
                </a:lnTo>
                <a:lnTo>
                  <a:pt x="4951834" y="9660294"/>
                </a:lnTo>
                <a:lnTo>
                  <a:pt x="4996520" y="9636056"/>
                </a:lnTo>
                <a:lnTo>
                  <a:pt x="5041176" y="9611766"/>
                </a:lnTo>
                <a:lnTo>
                  <a:pt x="5085801" y="9587424"/>
                </a:lnTo>
                <a:lnTo>
                  <a:pt x="5130393" y="9563027"/>
                </a:lnTo>
                <a:lnTo>
                  <a:pt x="5174952" y="9538574"/>
                </a:lnTo>
                <a:lnTo>
                  <a:pt x="5219477" y="9514063"/>
                </a:lnTo>
                <a:lnTo>
                  <a:pt x="5263967" y="9489493"/>
                </a:lnTo>
                <a:lnTo>
                  <a:pt x="5308421" y="9464863"/>
                </a:lnTo>
                <a:lnTo>
                  <a:pt x="5352838" y="9440170"/>
                </a:lnTo>
                <a:lnTo>
                  <a:pt x="5397218" y="9415413"/>
                </a:lnTo>
                <a:lnTo>
                  <a:pt x="5441558" y="9390591"/>
                </a:lnTo>
                <a:lnTo>
                  <a:pt x="5485858" y="9365701"/>
                </a:lnTo>
                <a:lnTo>
                  <a:pt x="5530118" y="9340743"/>
                </a:lnTo>
                <a:lnTo>
                  <a:pt x="5574336" y="9315715"/>
                </a:lnTo>
                <a:lnTo>
                  <a:pt x="5618512" y="9290614"/>
                </a:lnTo>
                <a:lnTo>
                  <a:pt x="5662644" y="9265441"/>
                </a:lnTo>
                <a:lnTo>
                  <a:pt x="5706732" y="9240192"/>
                </a:lnTo>
                <a:lnTo>
                  <a:pt x="5750774" y="9214867"/>
                </a:lnTo>
                <a:lnTo>
                  <a:pt x="5794770" y="9189464"/>
                </a:lnTo>
                <a:lnTo>
                  <a:pt x="5838719" y="9163981"/>
                </a:lnTo>
                <a:lnTo>
                  <a:pt x="5882620" y="9138417"/>
                </a:lnTo>
                <a:lnTo>
                  <a:pt x="5926471" y="9112770"/>
                </a:lnTo>
                <a:lnTo>
                  <a:pt x="6101368" y="9009323"/>
                </a:lnTo>
                <a:lnTo>
                  <a:pt x="6144960" y="8983238"/>
                </a:lnTo>
                <a:lnTo>
                  <a:pt x="6188498" y="8957061"/>
                </a:lnTo>
                <a:lnTo>
                  <a:pt x="6231979" y="8930790"/>
                </a:lnTo>
                <a:lnTo>
                  <a:pt x="6275404" y="8904423"/>
                </a:lnTo>
                <a:lnTo>
                  <a:pt x="6318772" y="8877960"/>
                </a:lnTo>
                <a:lnTo>
                  <a:pt x="6362081" y="8851398"/>
                </a:lnTo>
                <a:lnTo>
                  <a:pt x="6405331" y="8824735"/>
                </a:lnTo>
                <a:lnTo>
                  <a:pt x="6448521" y="8797971"/>
                </a:lnTo>
                <a:lnTo>
                  <a:pt x="6500926" y="8761848"/>
                </a:lnTo>
                <a:lnTo>
                  <a:pt x="6531426" y="8738582"/>
                </a:lnTo>
                <a:lnTo>
                  <a:pt x="6550667" y="8721229"/>
                </a:lnTo>
                <a:lnTo>
                  <a:pt x="3640368" y="3810857"/>
                </a:lnTo>
                <a:lnTo>
                  <a:pt x="3713244" y="3883998"/>
                </a:lnTo>
                <a:lnTo>
                  <a:pt x="6792815" y="9079973"/>
                </a:lnTo>
                <a:lnTo>
                  <a:pt x="6628936" y="9177102"/>
                </a:lnTo>
                <a:lnTo>
                  <a:pt x="6365107" y="9329769"/>
                </a:lnTo>
                <a:lnTo>
                  <a:pt x="6233147" y="9406027"/>
                </a:lnTo>
                <a:lnTo>
                  <a:pt x="6145145" y="9456817"/>
                </a:lnTo>
                <a:lnTo>
                  <a:pt x="6057114" y="9507557"/>
                </a:lnTo>
                <a:lnTo>
                  <a:pt x="5969048" y="9558239"/>
                </a:lnTo>
                <a:lnTo>
                  <a:pt x="5891868" y="9602378"/>
                </a:lnTo>
                <a:lnTo>
                  <a:pt x="5803716" y="9652916"/>
                </a:lnTo>
                <a:lnTo>
                  <a:pt x="5759622" y="9678154"/>
                </a:lnTo>
                <a:lnTo>
                  <a:pt x="5715515" y="9703369"/>
                </a:lnTo>
                <a:lnTo>
                  <a:pt x="5671393" y="9728560"/>
                </a:lnTo>
                <a:lnTo>
                  <a:pt x="5627257" y="9753727"/>
                </a:lnTo>
                <a:lnTo>
                  <a:pt x="5583105" y="9778868"/>
                </a:lnTo>
                <a:lnTo>
                  <a:pt x="5538938" y="9803982"/>
                </a:lnTo>
                <a:lnTo>
                  <a:pt x="5494754" y="9829067"/>
                </a:lnTo>
                <a:lnTo>
                  <a:pt x="5450552" y="9854124"/>
                </a:lnTo>
                <a:lnTo>
                  <a:pt x="5406333" y="9879150"/>
                </a:lnTo>
                <a:lnTo>
                  <a:pt x="5362094" y="9904145"/>
                </a:lnTo>
                <a:lnTo>
                  <a:pt x="5317837" y="9929107"/>
                </a:lnTo>
                <a:lnTo>
                  <a:pt x="5273559" y="9954035"/>
                </a:lnTo>
                <a:lnTo>
                  <a:pt x="5229261" y="9978929"/>
                </a:lnTo>
                <a:lnTo>
                  <a:pt x="5184942" y="10003786"/>
                </a:lnTo>
                <a:lnTo>
                  <a:pt x="5140601" y="10028607"/>
                </a:lnTo>
                <a:lnTo>
                  <a:pt x="5096236" y="10053389"/>
                </a:lnTo>
                <a:lnTo>
                  <a:pt x="5051849" y="10078132"/>
                </a:lnTo>
                <a:lnTo>
                  <a:pt x="5007438" y="10102834"/>
                </a:lnTo>
                <a:lnTo>
                  <a:pt x="4973927" y="10121020"/>
                </a:lnTo>
                <a:lnTo>
                  <a:pt x="4929465" y="10145638"/>
                </a:lnTo>
                <a:lnTo>
                  <a:pt x="4884978" y="10170212"/>
                </a:lnTo>
                <a:lnTo>
                  <a:pt x="4840436" y="10194695"/>
                </a:lnTo>
                <a:lnTo>
                  <a:pt x="4795854" y="10219108"/>
                </a:lnTo>
                <a:lnTo>
                  <a:pt x="4751232" y="10243456"/>
                </a:lnTo>
                <a:lnTo>
                  <a:pt x="4695648" y="10274216"/>
                </a:lnTo>
                <a:lnTo>
                  <a:pt x="4673086" y="10285966"/>
                </a:lnTo>
                <a:lnTo>
                  <a:pt x="3766002" y="10286870"/>
                </a:lnTo>
                <a:close/>
              </a:path>
              <a:path extrusionOk="0" h="10291445" w="9245600">
                <a:moveTo>
                  <a:pt x="6305285" y="8332120"/>
                </a:moveTo>
                <a:lnTo>
                  <a:pt x="3552822" y="3688054"/>
                </a:lnTo>
                <a:lnTo>
                  <a:pt x="3589301" y="3724694"/>
                </a:lnTo>
                <a:lnTo>
                  <a:pt x="6367333" y="8411901"/>
                </a:lnTo>
                <a:lnTo>
                  <a:pt x="6305285" y="8332120"/>
                </a:lnTo>
                <a:close/>
              </a:path>
              <a:path extrusionOk="0" h="10291445" w="9245600">
                <a:moveTo>
                  <a:pt x="6217782" y="8209390"/>
                </a:moveTo>
                <a:lnTo>
                  <a:pt x="3490740" y="3608215"/>
                </a:lnTo>
                <a:lnTo>
                  <a:pt x="3527252" y="3644912"/>
                </a:lnTo>
                <a:lnTo>
                  <a:pt x="6254216" y="8245953"/>
                </a:lnTo>
                <a:lnTo>
                  <a:pt x="6217782" y="8209390"/>
                </a:lnTo>
                <a:close/>
              </a:path>
              <a:path extrusionOk="0" h="10291445" w="9245600">
                <a:moveTo>
                  <a:pt x="6105064" y="8044117"/>
                </a:moveTo>
                <a:lnTo>
                  <a:pt x="3428581" y="3528247"/>
                </a:lnTo>
                <a:lnTo>
                  <a:pt x="3465133" y="3565011"/>
                </a:lnTo>
                <a:lnTo>
                  <a:pt x="6141397" y="8080509"/>
                </a:lnTo>
                <a:lnTo>
                  <a:pt x="6105064" y="8044117"/>
                </a:lnTo>
                <a:close/>
              </a:path>
              <a:path extrusionOk="0" h="10291445" w="9245600">
                <a:moveTo>
                  <a:pt x="5992858" y="7879707"/>
                </a:moveTo>
                <a:lnTo>
                  <a:pt x="3366331" y="3448125"/>
                </a:lnTo>
                <a:lnTo>
                  <a:pt x="3402931" y="3484969"/>
                </a:lnTo>
                <a:lnTo>
                  <a:pt x="6029047" y="7915857"/>
                </a:lnTo>
                <a:lnTo>
                  <a:pt x="5992858" y="7879707"/>
                </a:lnTo>
                <a:close/>
              </a:path>
              <a:path extrusionOk="0" h="10291445" w="9245600">
                <a:moveTo>
                  <a:pt x="5906411" y="7758759"/>
                </a:moveTo>
                <a:lnTo>
                  <a:pt x="3303975" y="3367825"/>
                </a:lnTo>
                <a:lnTo>
                  <a:pt x="3340630" y="3404761"/>
                </a:lnTo>
                <a:lnTo>
                  <a:pt x="5942463" y="7794679"/>
                </a:lnTo>
                <a:lnTo>
                  <a:pt x="5906411" y="7758759"/>
                </a:lnTo>
                <a:close/>
              </a:path>
              <a:path extrusionOk="0" h="10291445" w="9245600">
                <a:moveTo>
                  <a:pt x="5792928" y="7592193"/>
                </a:moveTo>
                <a:lnTo>
                  <a:pt x="3241501" y="3287324"/>
                </a:lnTo>
                <a:lnTo>
                  <a:pt x="3278216" y="3324364"/>
                </a:lnTo>
                <a:lnTo>
                  <a:pt x="5881335" y="7716449"/>
                </a:lnTo>
                <a:lnTo>
                  <a:pt x="5792928" y="7592193"/>
                </a:lnTo>
                <a:close/>
              </a:path>
              <a:path extrusionOk="0" h="10291445" w="9245600">
                <a:moveTo>
                  <a:pt x="5730364" y="7511542"/>
                </a:moveTo>
                <a:lnTo>
                  <a:pt x="3127064" y="3119150"/>
                </a:lnTo>
                <a:lnTo>
                  <a:pt x="3189819" y="3200124"/>
                </a:lnTo>
                <a:lnTo>
                  <a:pt x="5767106" y="7548626"/>
                </a:lnTo>
                <a:lnTo>
                  <a:pt x="5730364" y="7511542"/>
                </a:lnTo>
                <a:close/>
              </a:path>
              <a:path extrusionOk="0" h="10291445" w="9245600">
                <a:moveTo>
                  <a:pt x="2723616" y="3310244"/>
                </a:moveTo>
                <a:lnTo>
                  <a:pt x="2181811" y="2396088"/>
                </a:lnTo>
                <a:lnTo>
                  <a:pt x="2167989" y="2347858"/>
                </a:lnTo>
                <a:lnTo>
                  <a:pt x="2761347" y="3348996"/>
                </a:lnTo>
                <a:lnTo>
                  <a:pt x="2723616" y="3310244"/>
                </a:lnTo>
                <a:close/>
              </a:path>
              <a:path extrusionOk="0" h="10291445" w="9245600">
                <a:moveTo>
                  <a:pt x="444356" y="4944516"/>
                </a:moveTo>
                <a:lnTo>
                  <a:pt x="206738" y="4543597"/>
                </a:lnTo>
                <a:lnTo>
                  <a:pt x="228961" y="4531275"/>
                </a:lnTo>
                <a:lnTo>
                  <a:pt x="240000" y="4524991"/>
                </a:lnTo>
                <a:lnTo>
                  <a:pt x="261714" y="4511810"/>
                </a:lnTo>
                <a:lnTo>
                  <a:pt x="283184" y="4498219"/>
                </a:lnTo>
                <a:lnTo>
                  <a:pt x="304421" y="4484232"/>
                </a:lnTo>
                <a:lnTo>
                  <a:pt x="336356" y="4463389"/>
                </a:lnTo>
                <a:lnTo>
                  <a:pt x="357148" y="4448652"/>
                </a:lnTo>
                <a:lnTo>
                  <a:pt x="399580" y="4420609"/>
                </a:lnTo>
                <a:lnTo>
                  <a:pt x="430884" y="4398701"/>
                </a:lnTo>
                <a:lnTo>
                  <a:pt x="461995" y="4376466"/>
                </a:lnTo>
                <a:lnTo>
                  <a:pt x="503844" y="4347441"/>
                </a:lnTo>
                <a:lnTo>
                  <a:pt x="545516" y="4318116"/>
                </a:lnTo>
                <a:lnTo>
                  <a:pt x="587018" y="4288504"/>
                </a:lnTo>
                <a:lnTo>
                  <a:pt x="628357" y="4258619"/>
                </a:lnTo>
                <a:lnTo>
                  <a:pt x="680469" y="4221999"/>
                </a:lnTo>
                <a:lnTo>
                  <a:pt x="721509" y="4191609"/>
                </a:lnTo>
                <a:lnTo>
                  <a:pt x="773337" y="4154512"/>
                </a:lnTo>
                <a:lnTo>
                  <a:pt x="825036" y="4117195"/>
                </a:lnTo>
                <a:lnTo>
                  <a:pt x="876612" y="4079674"/>
                </a:lnTo>
                <a:lnTo>
                  <a:pt x="928076" y="4041962"/>
                </a:lnTo>
                <a:lnTo>
                  <a:pt x="979434" y="4004072"/>
                </a:lnTo>
                <a:lnTo>
                  <a:pt x="1030695" y="3966017"/>
                </a:lnTo>
                <a:lnTo>
                  <a:pt x="1092792" y="3921337"/>
                </a:lnTo>
                <a:lnTo>
                  <a:pt x="1143883" y="3882996"/>
                </a:lnTo>
                <a:lnTo>
                  <a:pt x="1194901" y="3844531"/>
                </a:lnTo>
                <a:lnTo>
                  <a:pt x="1256779" y="3799481"/>
                </a:lnTo>
                <a:lnTo>
                  <a:pt x="1307674" y="3760811"/>
                </a:lnTo>
                <a:lnTo>
                  <a:pt x="1369447" y="3715583"/>
                </a:lnTo>
                <a:lnTo>
                  <a:pt x="1420253" y="3676761"/>
                </a:lnTo>
                <a:lnTo>
                  <a:pt x="1471026" y="3637884"/>
                </a:lnTo>
                <a:lnTo>
                  <a:pt x="1532701" y="3592491"/>
                </a:lnTo>
                <a:lnTo>
                  <a:pt x="1634157" y="3514585"/>
                </a:lnTo>
                <a:lnTo>
                  <a:pt x="1695806" y="3469148"/>
                </a:lnTo>
                <a:lnTo>
                  <a:pt x="1746537" y="3430200"/>
                </a:lnTo>
                <a:lnTo>
                  <a:pt x="1797284" y="3391279"/>
                </a:lnTo>
                <a:lnTo>
                  <a:pt x="1848055" y="3352398"/>
                </a:lnTo>
                <a:lnTo>
                  <a:pt x="1898858" y="3313570"/>
                </a:lnTo>
                <a:lnTo>
                  <a:pt x="1938775" y="3281285"/>
                </a:lnTo>
                <a:lnTo>
                  <a:pt x="1989666" y="3242606"/>
                </a:lnTo>
                <a:lnTo>
                  <a:pt x="2029688" y="3210498"/>
                </a:lnTo>
                <a:lnTo>
                  <a:pt x="2080699" y="3172022"/>
                </a:lnTo>
                <a:lnTo>
                  <a:pt x="2120857" y="3140143"/>
                </a:lnTo>
                <a:lnTo>
                  <a:pt x="2161095" y="3108400"/>
                </a:lnTo>
                <a:lnTo>
                  <a:pt x="2190497" y="3083281"/>
                </a:lnTo>
                <a:lnTo>
                  <a:pt x="2230920" y="3051850"/>
                </a:lnTo>
                <a:lnTo>
                  <a:pt x="2260523" y="3027070"/>
                </a:lnTo>
                <a:lnTo>
                  <a:pt x="2290238" y="3002481"/>
                </a:lnTo>
                <a:lnTo>
                  <a:pt x="2320074" y="2978095"/>
                </a:lnTo>
                <a:lnTo>
                  <a:pt x="2350039" y="2953927"/>
                </a:lnTo>
                <a:lnTo>
                  <a:pt x="2369215" y="2936464"/>
                </a:lnTo>
                <a:lnTo>
                  <a:pt x="2388537" y="2919246"/>
                </a:lnTo>
                <a:lnTo>
                  <a:pt x="2408011" y="2902287"/>
                </a:lnTo>
                <a:lnTo>
                  <a:pt x="2416721" y="2892074"/>
                </a:lnTo>
                <a:lnTo>
                  <a:pt x="2402065" y="2842437"/>
                </a:lnTo>
                <a:lnTo>
                  <a:pt x="2350954" y="2756200"/>
                </a:lnTo>
                <a:lnTo>
                  <a:pt x="2336374" y="2706691"/>
                </a:lnTo>
                <a:lnTo>
                  <a:pt x="2285528" y="2620902"/>
                </a:lnTo>
                <a:lnTo>
                  <a:pt x="2271137" y="2571713"/>
                </a:lnTo>
                <a:lnTo>
                  <a:pt x="2245910" y="2529148"/>
                </a:lnTo>
                <a:lnTo>
                  <a:pt x="2231709" y="2480279"/>
                </a:lnTo>
                <a:lnTo>
                  <a:pt x="2694935" y="3261852"/>
                </a:lnTo>
                <a:lnTo>
                  <a:pt x="2612703" y="3322378"/>
                </a:lnTo>
                <a:lnTo>
                  <a:pt x="2530520" y="3382986"/>
                </a:lnTo>
                <a:lnTo>
                  <a:pt x="2448383" y="3443670"/>
                </a:lnTo>
                <a:lnTo>
                  <a:pt x="2366288" y="3504426"/>
                </a:lnTo>
                <a:lnTo>
                  <a:pt x="2284233" y="3565251"/>
                </a:lnTo>
                <a:lnTo>
                  <a:pt x="2202216" y="3626138"/>
                </a:lnTo>
                <a:lnTo>
                  <a:pt x="2120234" y="3687085"/>
                </a:lnTo>
                <a:lnTo>
                  <a:pt x="2038284" y="3748086"/>
                </a:lnTo>
                <a:lnTo>
                  <a:pt x="1956364" y="3809138"/>
                </a:lnTo>
                <a:lnTo>
                  <a:pt x="1874471" y="3870235"/>
                </a:lnTo>
                <a:lnTo>
                  <a:pt x="1792603" y="3931374"/>
                </a:lnTo>
                <a:lnTo>
                  <a:pt x="1669840" y="4023149"/>
                </a:lnTo>
                <a:lnTo>
                  <a:pt x="1547118" y="4114993"/>
                </a:lnTo>
                <a:lnTo>
                  <a:pt x="1353572" y="4261701"/>
                </a:lnTo>
                <a:lnTo>
                  <a:pt x="832987" y="4653696"/>
                </a:lnTo>
                <a:lnTo>
                  <a:pt x="669397" y="4776221"/>
                </a:lnTo>
                <a:lnTo>
                  <a:pt x="546667" y="4868050"/>
                </a:lnTo>
                <a:lnTo>
                  <a:pt x="444356" y="4944516"/>
                </a:lnTo>
                <a:close/>
              </a:path>
              <a:path extrusionOk="0" h="10291445" w="9245600">
                <a:moveTo>
                  <a:pt x="1719317" y="9212926"/>
                </a:moveTo>
                <a:lnTo>
                  <a:pt x="630897" y="7376500"/>
                </a:lnTo>
                <a:lnTo>
                  <a:pt x="558781" y="7130279"/>
                </a:lnTo>
                <a:lnTo>
                  <a:pt x="533441" y="7087525"/>
                </a:lnTo>
                <a:lnTo>
                  <a:pt x="447011" y="6792245"/>
                </a:lnTo>
                <a:lnTo>
                  <a:pt x="421691" y="6749523"/>
                </a:lnTo>
                <a:lnTo>
                  <a:pt x="306632" y="6356121"/>
                </a:lnTo>
                <a:lnTo>
                  <a:pt x="281337" y="6313442"/>
                </a:lnTo>
                <a:lnTo>
                  <a:pt x="94787" y="5674873"/>
                </a:lnTo>
                <a:lnTo>
                  <a:pt x="69531" y="5632261"/>
                </a:lnTo>
                <a:lnTo>
                  <a:pt x="12238" y="5435959"/>
                </a:lnTo>
                <a:lnTo>
                  <a:pt x="0" y="5390400"/>
                </a:lnTo>
                <a:lnTo>
                  <a:pt x="5287" y="3830069"/>
                </a:lnTo>
                <a:lnTo>
                  <a:pt x="80452" y="4106343"/>
                </a:lnTo>
                <a:lnTo>
                  <a:pt x="125423" y="4306764"/>
                </a:lnTo>
                <a:lnTo>
                  <a:pt x="153332" y="4403671"/>
                </a:lnTo>
                <a:lnTo>
                  <a:pt x="171986" y="4435145"/>
                </a:lnTo>
                <a:lnTo>
                  <a:pt x="187445" y="4511044"/>
                </a:lnTo>
                <a:lnTo>
                  <a:pt x="444356" y="4944516"/>
                </a:lnTo>
                <a:lnTo>
                  <a:pt x="342018" y="5020934"/>
                </a:lnTo>
                <a:lnTo>
                  <a:pt x="414419" y="5267636"/>
                </a:lnTo>
                <a:lnTo>
                  <a:pt x="481490" y="5505345"/>
                </a:lnTo>
                <a:lnTo>
                  <a:pt x="535572" y="5646411"/>
                </a:lnTo>
                <a:lnTo>
                  <a:pt x="593064" y="5843049"/>
                </a:lnTo>
                <a:lnTo>
                  <a:pt x="675790" y="6082264"/>
                </a:lnTo>
                <a:lnTo>
                  <a:pt x="1024168" y="7143328"/>
                </a:lnTo>
                <a:lnTo>
                  <a:pt x="1106872" y="7382503"/>
                </a:lnTo>
                <a:lnTo>
                  <a:pt x="1175264" y="7572624"/>
                </a:lnTo>
                <a:lnTo>
                  <a:pt x="1218399" y="7720128"/>
                </a:lnTo>
                <a:lnTo>
                  <a:pt x="1272492" y="7861215"/>
                </a:lnTo>
                <a:lnTo>
                  <a:pt x="1315699" y="8008841"/>
                </a:lnTo>
                <a:lnTo>
                  <a:pt x="1369874" y="8150065"/>
                </a:lnTo>
                <a:lnTo>
                  <a:pt x="1427616" y="8347125"/>
                </a:lnTo>
                <a:lnTo>
                  <a:pt x="1467447" y="8439239"/>
                </a:lnTo>
                <a:lnTo>
                  <a:pt x="1525337" y="8636548"/>
                </a:lnTo>
                <a:lnTo>
                  <a:pt x="1565249" y="8728797"/>
                </a:lnTo>
                <a:lnTo>
                  <a:pt x="1637847" y="8975831"/>
                </a:lnTo>
                <a:lnTo>
                  <a:pt x="1662874" y="9018058"/>
                </a:lnTo>
                <a:lnTo>
                  <a:pt x="1719317" y="9212926"/>
                </a:lnTo>
                <a:close/>
              </a:path>
              <a:path extrusionOk="0" h="10291445" w="9245600">
                <a:moveTo>
                  <a:pt x="2210842" y="10291334"/>
                </a:moveTo>
                <a:lnTo>
                  <a:pt x="2209115" y="10288421"/>
                </a:lnTo>
                <a:lnTo>
                  <a:pt x="3766002" y="10286870"/>
                </a:lnTo>
                <a:lnTo>
                  <a:pt x="3760179" y="10290018"/>
                </a:lnTo>
                <a:lnTo>
                  <a:pt x="2210842" y="10291334"/>
                </a:lnTo>
                <a:close/>
              </a:path>
              <a:path extrusionOk="0" h="10291445" w="9245600">
                <a:moveTo>
                  <a:pt x="1865511" y="9584135"/>
                </a:moveTo>
                <a:lnTo>
                  <a:pt x="728455" y="7665647"/>
                </a:lnTo>
                <a:lnTo>
                  <a:pt x="656254" y="7419284"/>
                </a:lnTo>
                <a:lnTo>
                  <a:pt x="1744370" y="9255197"/>
                </a:lnTo>
                <a:lnTo>
                  <a:pt x="1772660" y="9352746"/>
                </a:lnTo>
                <a:lnTo>
                  <a:pt x="1797751" y="9395080"/>
                </a:lnTo>
                <a:lnTo>
                  <a:pt x="1826130" y="9492780"/>
                </a:lnTo>
                <a:lnTo>
                  <a:pt x="1851273" y="9535202"/>
                </a:lnTo>
                <a:lnTo>
                  <a:pt x="1865511" y="9584135"/>
                </a:lnTo>
                <a:close/>
              </a:path>
              <a:path extrusionOk="0" h="10291445" w="9245600">
                <a:moveTo>
                  <a:pt x="1722222" y="10288905"/>
                </a:moveTo>
                <a:lnTo>
                  <a:pt x="1656351" y="10177764"/>
                </a:lnTo>
                <a:lnTo>
                  <a:pt x="1642062" y="10128746"/>
                </a:lnTo>
                <a:lnTo>
                  <a:pt x="1591689" y="10043756"/>
                </a:lnTo>
                <a:lnTo>
                  <a:pt x="1577460" y="9994839"/>
                </a:lnTo>
                <a:lnTo>
                  <a:pt x="1527222" y="9910076"/>
                </a:lnTo>
                <a:lnTo>
                  <a:pt x="1498940" y="9812539"/>
                </a:lnTo>
                <a:lnTo>
                  <a:pt x="1473916" y="9770318"/>
                </a:lnTo>
                <a:lnTo>
                  <a:pt x="1459849" y="9721675"/>
                </a:lnTo>
                <a:lnTo>
                  <a:pt x="1434889" y="9679561"/>
                </a:lnTo>
                <a:lnTo>
                  <a:pt x="1406922" y="9582557"/>
                </a:lnTo>
                <a:lnTo>
                  <a:pt x="1214159" y="9058048"/>
                </a:lnTo>
                <a:lnTo>
                  <a:pt x="1170585" y="8909803"/>
                </a:lnTo>
                <a:lnTo>
                  <a:pt x="1116111" y="8768075"/>
                </a:lnTo>
                <a:lnTo>
                  <a:pt x="1087093" y="8669296"/>
                </a:lnTo>
                <a:lnTo>
                  <a:pt x="1047160" y="8577012"/>
                </a:lnTo>
                <a:lnTo>
                  <a:pt x="1018165" y="8478272"/>
                </a:lnTo>
                <a:lnTo>
                  <a:pt x="978255" y="8386026"/>
                </a:lnTo>
                <a:lnTo>
                  <a:pt x="920320" y="8188640"/>
                </a:lnTo>
                <a:lnTo>
                  <a:pt x="880444" y="8096451"/>
                </a:lnTo>
                <a:lnTo>
                  <a:pt x="851504" y="7997806"/>
                </a:lnTo>
                <a:lnTo>
                  <a:pt x="811651" y="7905655"/>
                </a:lnTo>
                <a:lnTo>
                  <a:pt x="753829" y="7708459"/>
                </a:lnTo>
                <a:lnTo>
                  <a:pt x="1890698" y="9626631"/>
                </a:lnTo>
                <a:lnTo>
                  <a:pt x="1904984" y="9675644"/>
                </a:lnTo>
                <a:lnTo>
                  <a:pt x="1930222" y="9718226"/>
                </a:lnTo>
                <a:lnTo>
                  <a:pt x="1944562" y="9767330"/>
                </a:lnTo>
                <a:lnTo>
                  <a:pt x="1969857" y="9810009"/>
                </a:lnTo>
                <a:lnTo>
                  <a:pt x="1984259" y="9859217"/>
                </a:lnTo>
                <a:lnTo>
                  <a:pt x="2009619" y="9902006"/>
                </a:lnTo>
                <a:lnTo>
                  <a:pt x="2024089" y="9951329"/>
                </a:lnTo>
                <a:lnTo>
                  <a:pt x="2074992" y="10037214"/>
                </a:lnTo>
                <a:lnTo>
                  <a:pt x="2090716" y="10088652"/>
                </a:lnTo>
                <a:lnTo>
                  <a:pt x="2209115" y="10288421"/>
                </a:lnTo>
                <a:lnTo>
                  <a:pt x="1722222" y="10288905"/>
                </a:lnTo>
                <a:close/>
              </a:path>
            </a:pathLst>
          </a:custGeom>
          <a:solidFill>
            <a:srgbClr val="DBFFF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15"/>
          <p:cNvSpPr/>
          <p:nvPr/>
        </p:nvSpPr>
        <p:spPr>
          <a:xfrm>
            <a:off x="10499535" y="0"/>
            <a:ext cx="7799070" cy="8427085"/>
          </a:xfrm>
          <a:custGeom>
            <a:rect b="b" l="l" r="r" t="t"/>
            <a:pathLst>
              <a:path extrusionOk="0" h="8427085" w="7799069">
                <a:moveTo>
                  <a:pt x="223650" y="4851627"/>
                </a:moveTo>
                <a:lnTo>
                  <a:pt x="71399" y="4594743"/>
                </a:lnTo>
                <a:lnTo>
                  <a:pt x="45532" y="4501282"/>
                </a:lnTo>
                <a:lnTo>
                  <a:pt x="10157" y="4366869"/>
                </a:lnTo>
                <a:lnTo>
                  <a:pt x="10278" y="4317257"/>
                </a:lnTo>
                <a:lnTo>
                  <a:pt x="0" y="4275005"/>
                </a:lnTo>
                <a:lnTo>
                  <a:pt x="1189" y="4227195"/>
                </a:lnTo>
                <a:lnTo>
                  <a:pt x="2942" y="4180334"/>
                </a:lnTo>
                <a:lnTo>
                  <a:pt x="5275" y="4134453"/>
                </a:lnTo>
                <a:lnTo>
                  <a:pt x="19133" y="4083108"/>
                </a:lnTo>
                <a:lnTo>
                  <a:pt x="33609" y="4032807"/>
                </a:lnTo>
                <a:lnTo>
                  <a:pt x="37797" y="3990056"/>
                </a:lnTo>
                <a:lnTo>
                  <a:pt x="53566" y="3941935"/>
                </a:lnTo>
                <a:lnTo>
                  <a:pt x="80934" y="3888477"/>
                </a:lnTo>
                <a:lnTo>
                  <a:pt x="99017" y="3844260"/>
                </a:lnTo>
                <a:lnTo>
                  <a:pt x="117245" y="3800289"/>
                </a:lnTo>
                <a:lnTo>
                  <a:pt x="135638" y="3756596"/>
                </a:lnTo>
                <a:lnTo>
                  <a:pt x="154216" y="3713215"/>
                </a:lnTo>
                <a:lnTo>
                  <a:pt x="183922" y="3663702"/>
                </a:lnTo>
                <a:lnTo>
                  <a:pt x="202927" y="3621041"/>
                </a:lnTo>
                <a:lnTo>
                  <a:pt x="222174" y="3578789"/>
                </a:lnTo>
                <a:lnTo>
                  <a:pt x="252608" y="3530504"/>
                </a:lnTo>
                <a:lnTo>
                  <a:pt x="272399" y="3489169"/>
                </a:lnTo>
                <a:lnTo>
                  <a:pt x="303415" y="3441866"/>
                </a:lnTo>
                <a:lnTo>
                  <a:pt x="323827" y="3401579"/>
                </a:lnTo>
                <a:lnTo>
                  <a:pt x="344578" y="3361865"/>
                </a:lnTo>
                <a:lnTo>
                  <a:pt x="376613" y="3316281"/>
                </a:lnTo>
                <a:lnTo>
                  <a:pt x="396976" y="3275912"/>
                </a:lnTo>
                <a:lnTo>
                  <a:pt x="428515" y="3229490"/>
                </a:lnTo>
                <a:lnTo>
                  <a:pt x="460297" y="3183478"/>
                </a:lnTo>
                <a:lnTo>
                  <a:pt x="481388" y="3144339"/>
                </a:lnTo>
                <a:lnTo>
                  <a:pt x="513633" y="3099109"/>
                </a:lnTo>
                <a:lnTo>
                  <a:pt x="535173" y="3060726"/>
                </a:lnTo>
                <a:lnTo>
                  <a:pt x="567851" y="3016226"/>
                </a:lnTo>
                <a:lnTo>
                  <a:pt x="600734" y="2972072"/>
                </a:lnTo>
                <a:lnTo>
                  <a:pt x="622889" y="2934727"/>
                </a:lnTo>
                <a:lnTo>
                  <a:pt x="656159" y="2891226"/>
                </a:lnTo>
                <a:lnTo>
                  <a:pt x="689612" y="2848033"/>
                </a:lnTo>
                <a:lnTo>
                  <a:pt x="712313" y="2811611"/>
                </a:lnTo>
                <a:lnTo>
                  <a:pt x="746107" y="2768994"/>
                </a:lnTo>
                <a:lnTo>
                  <a:pt x="780061" y="2726647"/>
                </a:lnTo>
                <a:lnTo>
                  <a:pt x="814167" y="2684556"/>
                </a:lnTo>
                <a:lnTo>
                  <a:pt x="837491" y="2649184"/>
                </a:lnTo>
                <a:lnTo>
                  <a:pt x="871877" y="2607567"/>
                </a:lnTo>
                <a:lnTo>
                  <a:pt x="906393" y="2566168"/>
                </a:lnTo>
                <a:lnTo>
                  <a:pt x="941030" y="2524974"/>
                </a:lnTo>
                <a:lnTo>
                  <a:pt x="964856" y="2490447"/>
                </a:lnTo>
                <a:lnTo>
                  <a:pt x="999713" y="2449624"/>
                </a:lnTo>
                <a:lnTo>
                  <a:pt x="1034669" y="2408969"/>
                </a:lnTo>
                <a:lnTo>
                  <a:pt x="1069716" y="2368466"/>
                </a:lnTo>
                <a:lnTo>
                  <a:pt x="1093921" y="2334580"/>
                </a:lnTo>
                <a:lnTo>
                  <a:pt x="1129128" y="2294347"/>
                </a:lnTo>
                <a:lnTo>
                  <a:pt x="1164403" y="2254229"/>
                </a:lnTo>
                <a:lnTo>
                  <a:pt x="1199739" y="2214214"/>
                </a:lnTo>
                <a:lnTo>
                  <a:pt x="1235128" y="2174288"/>
                </a:lnTo>
                <a:lnTo>
                  <a:pt x="1270562" y="2134440"/>
                </a:lnTo>
                <a:lnTo>
                  <a:pt x="1295109" y="2101130"/>
                </a:lnTo>
                <a:lnTo>
                  <a:pt x="1330612" y="2061397"/>
                </a:lnTo>
                <a:lnTo>
                  <a:pt x="1437226" y="1942376"/>
                </a:lnTo>
                <a:lnTo>
                  <a:pt x="1461872" y="1909232"/>
                </a:lnTo>
                <a:lnTo>
                  <a:pt x="1533058" y="1830070"/>
                </a:lnTo>
                <a:lnTo>
                  <a:pt x="1639952" y="1711521"/>
                </a:lnTo>
                <a:lnTo>
                  <a:pt x="1664690" y="1678534"/>
                </a:lnTo>
                <a:lnTo>
                  <a:pt x="1736065" y="1599690"/>
                </a:lnTo>
                <a:lnTo>
                  <a:pt x="1807505" y="1520957"/>
                </a:lnTo>
                <a:lnTo>
                  <a:pt x="1832325" y="1488108"/>
                </a:lnTo>
                <a:lnTo>
                  <a:pt x="1903868" y="1409547"/>
                </a:lnTo>
                <a:lnTo>
                  <a:pt x="1975479" y="1331102"/>
                </a:lnTo>
                <a:lnTo>
                  <a:pt x="2000386" y="1298400"/>
                </a:lnTo>
                <a:lnTo>
                  <a:pt x="2036237" y="1259253"/>
                </a:lnTo>
                <a:lnTo>
                  <a:pt x="2107992" y="1181051"/>
                </a:lnTo>
                <a:lnTo>
                  <a:pt x="2179821" y="1102974"/>
                </a:lnTo>
                <a:lnTo>
                  <a:pt x="2204838" y="1070458"/>
                </a:lnTo>
                <a:lnTo>
                  <a:pt x="2240800" y="1031500"/>
                </a:lnTo>
                <a:lnTo>
                  <a:pt x="2312782" y="953680"/>
                </a:lnTo>
                <a:lnTo>
                  <a:pt x="2384842" y="875992"/>
                </a:lnTo>
                <a:lnTo>
                  <a:pt x="2409977" y="843674"/>
                </a:lnTo>
                <a:lnTo>
                  <a:pt x="2446057" y="804915"/>
                </a:lnTo>
                <a:lnTo>
                  <a:pt x="2518278" y="727499"/>
                </a:lnTo>
                <a:lnTo>
                  <a:pt x="2590582" y="650224"/>
                </a:lnTo>
                <a:lnTo>
                  <a:pt x="2615841" y="618115"/>
                </a:lnTo>
                <a:lnTo>
                  <a:pt x="2688272" y="541054"/>
                </a:lnTo>
                <a:lnTo>
                  <a:pt x="2724521" y="502578"/>
                </a:lnTo>
                <a:lnTo>
                  <a:pt x="2760791" y="464139"/>
                </a:lnTo>
                <a:lnTo>
                  <a:pt x="2797082" y="425737"/>
                </a:lnTo>
                <a:lnTo>
                  <a:pt x="2822471" y="393848"/>
                </a:lnTo>
                <a:lnTo>
                  <a:pt x="2858808" y="355522"/>
                </a:lnTo>
                <a:lnTo>
                  <a:pt x="2895167" y="317233"/>
                </a:lnTo>
                <a:lnTo>
                  <a:pt x="2931549" y="278983"/>
                </a:lnTo>
                <a:lnTo>
                  <a:pt x="2967954" y="240772"/>
                </a:lnTo>
                <a:lnTo>
                  <a:pt x="3004382" y="202600"/>
                </a:lnTo>
                <a:lnTo>
                  <a:pt x="3029908" y="170942"/>
                </a:lnTo>
                <a:lnTo>
                  <a:pt x="3066383" y="132849"/>
                </a:lnTo>
                <a:lnTo>
                  <a:pt x="3102882" y="94796"/>
                </a:lnTo>
                <a:lnTo>
                  <a:pt x="3139404" y="56783"/>
                </a:lnTo>
                <a:lnTo>
                  <a:pt x="3175951" y="18811"/>
                </a:lnTo>
                <a:lnTo>
                  <a:pt x="3194328" y="0"/>
                </a:lnTo>
                <a:lnTo>
                  <a:pt x="7788464" y="4781"/>
                </a:lnTo>
                <a:lnTo>
                  <a:pt x="3800374" y="1285"/>
                </a:lnTo>
                <a:lnTo>
                  <a:pt x="3763437" y="38599"/>
                </a:lnTo>
                <a:lnTo>
                  <a:pt x="3726731" y="76303"/>
                </a:lnTo>
                <a:lnTo>
                  <a:pt x="3700977" y="107575"/>
                </a:lnTo>
                <a:lnTo>
                  <a:pt x="3664323" y="145366"/>
                </a:lnTo>
                <a:lnTo>
                  <a:pt x="3627695" y="183200"/>
                </a:lnTo>
                <a:lnTo>
                  <a:pt x="3591091" y="221077"/>
                </a:lnTo>
                <a:lnTo>
                  <a:pt x="3554512" y="258994"/>
                </a:lnTo>
                <a:lnTo>
                  <a:pt x="3517958" y="296953"/>
                </a:lnTo>
                <a:lnTo>
                  <a:pt x="3481427" y="334953"/>
                </a:lnTo>
                <a:lnTo>
                  <a:pt x="3455846" y="366516"/>
                </a:lnTo>
                <a:lnTo>
                  <a:pt x="3419362" y="404595"/>
                </a:lnTo>
                <a:lnTo>
                  <a:pt x="3382901" y="442712"/>
                </a:lnTo>
                <a:lnTo>
                  <a:pt x="3346463" y="480867"/>
                </a:lnTo>
                <a:lnTo>
                  <a:pt x="3310047" y="519060"/>
                </a:lnTo>
                <a:lnTo>
                  <a:pt x="3273653" y="557289"/>
                </a:lnTo>
                <a:lnTo>
                  <a:pt x="3248206" y="589080"/>
                </a:lnTo>
                <a:lnTo>
                  <a:pt x="3175523" y="665718"/>
                </a:lnTo>
                <a:lnTo>
                  <a:pt x="3102923" y="742494"/>
                </a:lnTo>
                <a:lnTo>
                  <a:pt x="3066653" y="780932"/>
                </a:lnTo>
                <a:lnTo>
                  <a:pt x="3041327" y="812928"/>
                </a:lnTo>
                <a:lnTo>
                  <a:pt x="2968883" y="889967"/>
                </a:lnTo>
                <a:lnTo>
                  <a:pt x="2896511" y="967129"/>
                </a:lnTo>
                <a:lnTo>
                  <a:pt x="2860352" y="1005755"/>
                </a:lnTo>
                <a:lnTo>
                  <a:pt x="2835135" y="1037935"/>
                </a:lnTo>
                <a:lnTo>
                  <a:pt x="2762902" y="1115331"/>
                </a:lnTo>
                <a:lnTo>
                  <a:pt x="2690735" y="1192836"/>
                </a:lnTo>
                <a:lnTo>
                  <a:pt x="2654674" y="1231629"/>
                </a:lnTo>
                <a:lnTo>
                  <a:pt x="2629554" y="1263972"/>
                </a:lnTo>
                <a:lnTo>
                  <a:pt x="2521506" y="1380574"/>
                </a:lnTo>
                <a:lnTo>
                  <a:pt x="2485518" y="1419489"/>
                </a:lnTo>
                <a:lnTo>
                  <a:pt x="2460469" y="1451951"/>
                </a:lnTo>
                <a:lnTo>
                  <a:pt x="2352623" y="1568894"/>
                </a:lnTo>
                <a:lnTo>
                  <a:pt x="2280786" y="1646958"/>
                </a:lnTo>
                <a:lnTo>
                  <a:pt x="2219920" y="1718624"/>
                </a:lnTo>
                <a:lnTo>
                  <a:pt x="2148171" y="1796837"/>
                </a:lnTo>
                <a:lnTo>
                  <a:pt x="2087388" y="1868642"/>
                </a:lnTo>
                <a:lnTo>
                  <a:pt x="1944079" y="2025385"/>
                </a:lnTo>
                <a:lnTo>
                  <a:pt x="1883398" y="2097363"/>
                </a:lnTo>
                <a:lnTo>
                  <a:pt x="1811804" y="2175837"/>
                </a:lnTo>
                <a:lnTo>
                  <a:pt x="1715283" y="2286981"/>
                </a:lnTo>
                <a:lnTo>
                  <a:pt x="1679486" y="2326217"/>
                </a:lnTo>
                <a:lnTo>
                  <a:pt x="1643712" y="2365494"/>
                </a:lnTo>
                <a:lnTo>
                  <a:pt x="1618898" y="2398352"/>
                </a:lnTo>
                <a:lnTo>
                  <a:pt x="1583201" y="2437759"/>
                </a:lnTo>
                <a:lnTo>
                  <a:pt x="1547557" y="2477253"/>
                </a:lnTo>
                <a:lnTo>
                  <a:pt x="1511974" y="2516851"/>
                </a:lnTo>
                <a:lnTo>
                  <a:pt x="1476462" y="2556569"/>
                </a:lnTo>
                <a:lnTo>
                  <a:pt x="1451956" y="2589947"/>
                </a:lnTo>
                <a:lnTo>
                  <a:pt x="1416613" y="2629951"/>
                </a:lnTo>
                <a:lnTo>
                  <a:pt x="1381370" y="2670122"/>
                </a:lnTo>
                <a:lnTo>
                  <a:pt x="1346234" y="2710474"/>
                </a:lnTo>
                <a:lnTo>
                  <a:pt x="1322141" y="2744550"/>
                </a:lnTo>
                <a:lnTo>
                  <a:pt x="1287249" y="2785315"/>
                </a:lnTo>
                <a:lnTo>
                  <a:pt x="1252494" y="2826309"/>
                </a:lnTo>
                <a:lnTo>
                  <a:pt x="1217884" y="2867548"/>
                </a:lnTo>
                <a:lnTo>
                  <a:pt x="1194353" y="2902573"/>
                </a:lnTo>
                <a:lnTo>
                  <a:pt x="1160061" y="2944349"/>
                </a:lnTo>
                <a:lnTo>
                  <a:pt x="1125943" y="2986418"/>
                </a:lnTo>
                <a:lnTo>
                  <a:pt x="1092006" y="3028795"/>
                </a:lnTo>
                <a:lnTo>
                  <a:pt x="1069187" y="3065020"/>
                </a:lnTo>
                <a:lnTo>
                  <a:pt x="1035644" y="3108059"/>
                </a:lnTo>
                <a:lnTo>
                  <a:pt x="1002311" y="3151453"/>
                </a:lnTo>
                <a:lnTo>
                  <a:pt x="980123" y="3188743"/>
                </a:lnTo>
                <a:lnTo>
                  <a:pt x="947239" y="3232895"/>
                </a:lnTo>
                <a:lnTo>
                  <a:pt x="914593" y="3277448"/>
                </a:lnTo>
                <a:lnTo>
                  <a:pt x="893120" y="3315945"/>
                </a:lnTo>
                <a:lnTo>
                  <a:pt x="860978" y="3361349"/>
                </a:lnTo>
                <a:lnTo>
                  <a:pt x="840332" y="3401240"/>
                </a:lnTo>
                <a:lnTo>
                  <a:pt x="808861" y="3447777"/>
                </a:lnTo>
                <a:lnTo>
                  <a:pt x="777498" y="3494495"/>
                </a:lnTo>
                <a:lnTo>
                  <a:pt x="757174" y="3534929"/>
                </a:lnTo>
                <a:lnTo>
                  <a:pt x="726044" y="3582041"/>
                </a:lnTo>
                <a:lnTo>
                  <a:pt x="705966" y="3622891"/>
                </a:lnTo>
                <a:lnTo>
                  <a:pt x="675096" y="3670440"/>
                </a:lnTo>
                <a:lnTo>
                  <a:pt x="655290" y="3711748"/>
                </a:lnTo>
                <a:lnTo>
                  <a:pt x="635628" y="3753302"/>
                </a:lnTo>
                <a:lnTo>
                  <a:pt x="605194" y="3801586"/>
                </a:lnTo>
                <a:lnTo>
                  <a:pt x="585842" y="3843662"/>
                </a:lnTo>
                <a:lnTo>
                  <a:pt x="555730" y="3892490"/>
                </a:lnTo>
                <a:lnTo>
                  <a:pt x="536713" y="3935131"/>
                </a:lnTo>
                <a:lnTo>
                  <a:pt x="506948" y="3984545"/>
                </a:lnTo>
                <a:lnTo>
                  <a:pt x="469706" y="4071161"/>
                </a:lnTo>
                <a:lnTo>
                  <a:pt x="452761" y="4117298"/>
                </a:lnTo>
                <a:lnTo>
                  <a:pt x="437322" y="4165974"/>
                </a:lnTo>
                <a:lnTo>
                  <a:pt x="434177" y="4210485"/>
                </a:lnTo>
                <a:lnTo>
                  <a:pt x="432266" y="4257079"/>
                </a:lnTo>
                <a:lnTo>
                  <a:pt x="431453" y="4305524"/>
                </a:lnTo>
                <a:lnTo>
                  <a:pt x="442527" y="4349119"/>
                </a:lnTo>
                <a:lnTo>
                  <a:pt x="467021" y="4440263"/>
                </a:lnTo>
                <a:lnTo>
                  <a:pt x="1416646" y="6042507"/>
                </a:lnTo>
                <a:lnTo>
                  <a:pt x="1380969" y="6007222"/>
                </a:lnTo>
                <a:lnTo>
                  <a:pt x="1334327" y="5978343"/>
                </a:lnTo>
                <a:lnTo>
                  <a:pt x="1083864" y="5730112"/>
                </a:lnTo>
                <a:lnTo>
                  <a:pt x="1037096" y="5701021"/>
                </a:lnTo>
                <a:lnTo>
                  <a:pt x="497657" y="5164490"/>
                </a:lnTo>
                <a:lnTo>
                  <a:pt x="386710" y="5052023"/>
                </a:lnTo>
                <a:lnTo>
                  <a:pt x="360654" y="5008059"/>
                </a:lnTo>
                <a:lnTo>
                  <a:pt x="286689" y="4933081"/>
                </a:lnTo>
                <a:lnTo>
                  <a:pt x="260632" y="4889116"/>
                </a:lnTo>
                <a:lnTo>
                  <a:pt x="223650" y="4851627"/>
                </a:lnTo>
                <a:close/>
              </a:path>
              <a:path extrusionOk="0" h="8427085" w="7799069">
                <a:moveTo>
                  <a:pt x="1416646" y="6042507"/>
                </a:moveTo>
                <a:lnTo>
                  <a:pt x="566239" y="4607667"/>
                </a:lnTo>
                <a:lnTo>
                  <a:pt x="602979" y="4644748"/>
                </a:lnTo>
                <a:lnTo>
                  <a:pt x="628670" y="4688095"/>
                </a:lnTo>
                <a:lnTo>
                  <a:pt x="665100" y="4724652"/>
                </a:lnTo>
                <a:lnTo>
                  <a:pt x="690355" y="4767264"/>
                </a:lnTo>
                <a:lnTo>
                  <a:pt x="797970" y="4874110"/>
                </a:lnTo>
                <a:lnTo>
                  <a:pt x="823232" y="4916732"/>
                </a:lnTo>
                <a:lnTo>
                  <a:pt x="1324708" y="5414119"/>
                </a:lnTo>
                <a:lnTo>
                  <a:pt x="1371170" y="5442694"/>
                </a:lnTo>
                <a:lnTo>
                  <a:pt x="1513072" y="5582483"/>
                </a:lnTo>
                <a:lnTo>
                  <a:pt x="1559423" y="5610869"/>
                </a:lnTo>
                <a:lnTo>
                  <a:pt x="1700984" y="5750083"/>
                </a:lnTo>
                <a:lnTo>
                  <a:pt x="1747276" y="5778370"/>
                </a:lnTo>
                <a:lnTo>
                  <a:pt x="1853350" y="5882616"/>
                </a:lnTo>
                <a:lnTo>
                  <a:pt x="1899632" y="5910888"/>
                </a:lnTo>
                <a:lnTo>
                  <a:pt x="1970357" y="5980400"/>
                </a:lnTo>
                <a:lnTo>
                  <a:pt x="2052036" y="6043485"/>
                </a:lnTo>
                <a:lnTo>
                  <a:pt x="2122834" y="6113123"/>
                </a:lnTo>
                <a:lnTo>
                  <a:pt x="2169136" y="6141428"/>
                </a:lnTo>
                <a:lnTo>
                  <a:pt x="2239957" y="6211102"/>
                </a:lnTo>
                <a:lnTo>
                  <a:pt x="2286323" y="6239514"/>
                </a:lnTo>
                <a:lnTo>
                  <a:pt x="2474654" y="6407822"/>
                </a:lnTo>
                <a:lnTo>
                  <a:pt x="2510162" y="6442823"/>
                </a:lnTo>
                <a:lnTo>
                  <a:pt x="2556598" y="6471355"/>
                </a:lnTo>
                <a:lnTo>
                  <a:pt x="2663133" y="6576378"/>
                </a:lnTo>
                <a:lnTo>
                  <a:pt x="2709563" y="6604899"/>
                </a:lnTo>
                <a:lnTo>
                  <a:pt x="2780548" y="6674851"/>
                </a:lnTo>
                <a:lnTo>
                  <a:pt x="2826950" y="6703324"/>
                </a:lnTo>
                <a:lnTo>
                  <a:pt x="2897861" y="6773150"/>
                </a:lnTo>
                <a:lnTo>
                  <a:pt x="2944215" y="6801543"/>
                </a:lnTo>
                <a:lnTo>
                  <a:pt x="3015011" y="6871176"/>
                </a:lnTo>
                <a:lnTo>
                  <a:pt x="3061299" y="6899457"/>
                </a:lnTo>
                <a:lnTo>
                  <a:pt x="3096635" y="6934169"/>
                </a:lnTo>
                <a:lnTo>
                  <a:pt x="3142867" y="6962356"/>
                </a:lnTo>
                <a:lnTo>
                  <a:pt x="3213387" y="7031522"/>
                </a:lnTo>
                <a:lnTo>
                  <a:pt x="3259520" y="7059542"/>
                </a:lnTo>
                <a:lnTo>
                  <a:pt x="3294690" y="7093974"/>
                </a:lnTo>
                <a:lnTo>
                  <a:pt x="3340746" y="7121864"/>
                </a:lnTo>
                <a:lnTo>
                  <a:pt x="3375836" y="7156159"/>
                </a:lnTo>
                <a:lnTo>
                  <a:pt x="3421806" y="7183905"/>
                </a:lnTo>
                <a:lnTo>
                  <a:pt x="3456805" y="7218048"/>
                </a:lnTo>
                <a:lnTo>
                  <a:pt x="3502681" y="7245634"/>
                </a:lnTo>
                <a:lnTo>
                  <a:pt x="3537581" y="7279611"/>
                </a:lnTo>
                <a:lnTo>
                  <a:pt x="3629073" y="7334343"/>
                </a:lnTo>
                <a:lnTo>
                  <a:pt x="3663809" y="7368043"/>
                </a:lnTo>
                <a:lnTo>
                  <a:pt x="3754952" y="7422188"/>
                </a:lnTo>
                <a:lnTo>
                  <a:pt x="3789276" y="7455193"/>
                </a:lnTo>
                <a:lnTo>
                  <a:pt x="3969314" y="7559690"/>
                </a:lnTo>
                <a:lnTo>
                  <a:pt x="4003185" y="7591929"/>
                </a:lnTo>
                <a:lnTo>
                  <a:pt x="4624924" y="7943505"/>
                </a:lnTo>
                <a:lnTo>
                  <a:pt x="4668171" y="7966656"/>
                </a:lnTo>
                <a:lnTo>
                  <a:pt x="4709592" y="7986726"/>
                </a:lnTo>
                <a:lnTo>
                  <a:pt x="4760049" y="7997132"/>
                </a:lnTo>
                <a:lnTo>
                  <a:pt x="4808551" y="8004241"/>
                </a:lnTo>
                <a:lnTo>
                  <a:pt x="4855035" y="8007944"/>
                </a:lnTo>
                <a:lnTo>
                  <a:pt x="4910362" y="8001659"/>
                </a:lnTo>
                <a:lnTo>
                  <a:pt x="4952617" y="7998228"/>
                </a:lnTo>
                <a:lnTo>
                  <a:pt x="5003588" y="7984592"/>
                </a:lnTo>
                <a:lnTo>
                  <a:pt x="5041358" y="7973594"/>
                </a:lnTo>
                <a:lnTo>
                  <a:pt x="5087716" y="7952175"/>
                </a:lnTo>
                <a:lnTo>
                  <a:pt x="5131670" y="7926702"/>
                </a:lnTo>
                <a:lnTo>
                  <a:pt x="5175260" y="7900613"/>
                </a:lnTo>
                <a:lnTo>
                  <a:pt x="5229109" y="7866926"/>
                </a:lnTo>
                <a:lnTo>
                  <a:pt x="5270701" y="7837465"/>
                </a:lnTo>
                <a:lnTo>
                  <a:pt x="5310294" y="7804633"/>
                </a:lnTo>
                <a:lnTo>
                  <a:pt x="5349127" y="7770519"/>
                </a:lnTo>
                <a:lnTo>
                  <a:pt x="5387992" y="7736459"/>
                </a:lnTo>
                <a:lnTo>
                  <a:pt x="5426885" y="7702446"/>
                </a:lnTo>
                <a:lnTo>
                  <a:pt x="5465802" y="7668472"/>
                </a:lnTo>
                <a:lnTo>
                  <a:pt x="5504737" y="7634530"/>
                </a:lnTo>
                <a:lnTo>
                  <a:pt x="5582644" y="7566707"/>
                </a:lnTo>
                <a:lnTo>
                  <a:pt x="5688602" y="7471487"/>
                </a:lnTo>
                <a:lnTo>
                  <a:pt x="5727551" y="7437568"/>
                </a:lnTo>
                <a:lnTo>
                  <a:pt x="5766485" y="7403626"/>
                </a:lnTo>
                <a:lnTo>
                  <a:pt x="5805402" y="7369652"/>
                </a:lnTo>
                <a:lnTo>
                  <a:pt x="5844295" y="7335639"/>
                </a:lnTo>
                <a:lnTo>
                  <a:pt x="5883161" y="7301580"/>
                </a:lnTo>
                <a:lnTo>
                  <a:pt x="5921994" y="7267465"/>
                </a:lnTo>
                <a:lnTo>
                  <a:pt x="5960790" y="7233289"/>
                </a:lnTo>
                <a:lnTo>
                  <a:pt x="5999544" y="7199042"/>
                </a:lnTo>
                <a:lnTo>
                  <a:pt x="6038253" y="7164716"/>
                </a:lnTo>
                <a:lnTo>
                  <a:pt x="6076910" y="7130306"/>
                </a:lnTo>
                <a:lnTo>
                  <a:pt x="6115512" y="7095801"/>
                </a:lnTo>
                <a:lnTo>
                  <a:pt x="6154053" y="7061195"/>
                </a:lnTo>
                <a:lnTo>
                  <a:pt x="6192530" y="7026479"/>
                </a:lnTo>
                <a:lnTo>
                  <a:pt x="6230938" y="6991647"/>
                </a:lnTo>
                <a:lnTo>
                  <a:pt x="6258189" y="6962901"/>
                </a:lnTo>
                <a:lnTo>
                  <a:pt x="6296422" y="6927773"/>
                </a:lnTo>
                <a:lnTo>
                  <a:pt x="6334711" y="6892740"/>
                </a:lnTo>
                <a:lnTo>
                  <a:pt x="6373055" y="6857802"/>
                </a:lnTo>
                <a:lnTo>
                  <a:pt x="6411456" y="6822958"/>
                </a:lnTo>
                <a:lnTo>
                  <a:pt x="6449914" y="6788210"/>
                </a:lnTo>
                <a:lnTo>
                  <a:pt x="6488428" y="6753558"/>
                </a:lnTo>
                <a:lnTo>
                  <a:pt x="6526999" y="6719001"/>
                </a:lnTo>
                <a:lnTo>
                  <a:pt x="6565627" y="6684541"/>
                </a:lnTo>
                <a:lnTo>
                  <a:pt x="6604312" y="6650177"/>
                </a:lnTo>
                <a:lnTo>
                  <a:pt x="6643055" y="6615910"/>
                </a:lnTo>
                <a:lnTo>
                  <a:pt x="6681855" y="6581741"/>
                </a:lnTo>
                <a:lnTo>
                  <a:pt x="6709788" y="6554144"/>
                </a:lnTo>
                <a:lnTo>
                  <a:pt x="6748704" y="6520170"/>
                </a:lnTo>
                <a:lnTo>
                  <a:pt x="6787679" y="6486294"/>
                </a:lnTo>
                <a:lnTo>
                  <a:pt x="6826712" y="6452517"/>
                </a:lnTo>
                <a:lnTo>
                  <a:pt x="6865803" y="6418839"/>
                </a:lnTo>
                <a:lnTo>
                  <a:pt x="6904953" y="6385260"/>
                </a:lnTo>
                <a:lnTo>
                  <a:pt x="6944163" y="6351780"/>
                </a:lnTo>
                <a:lnTo>
                  <a:pt x="6983431" y="6318400"/>
                </a:lnTo>
                <a:lnTo>
                  <a:pt x="7022759" y="6285120"/>
                </a:lnTo>
                <a:lnTo>
                  <a:pt x="7062146" y="6251941"/>
                </a:lnTo>
                <a:lnTo>
                  <a:pt x="7101594" y="6218863"/>
                </a:lnTo>
                <a:lnTo>
                  <a:pt x="7141101" y="6185886"/>
                </a:lnTo>
                <a:lnTo>
                  <a:pt x="7180668" y="6153010"/>
                </a:lnTo>
                <a:lnTo>
                  <a:pt x="7220295" y="6120236"/>
                </a:lnTo>
                <a:lnTo>
                  <a:pt x="7259984" y="6087565"/>
                </a:lnTo>
                <a:lnTo>
                  <a:pt x="7299732" y="6054995"/>
                </a:lnTo>
                <a:lnTo>
                  <a:pt x="7339542" y="6022529"/>
                </a:lnTo>
                <a:lnTo>
                  <a:pt x="7368488" y="5996641"/>
                </a:lnTo>
                <a:lnTo>
                  <a:pt x="7408420" y="5964381"/>
                </a:lnTo>
                <a:lnTo>
                  <a:pt x="7448414" y="5932225"/>
                </a:lnTo>
                <a:lnTo>
                  <a:pt x="7488469" y="5900173"/>
                </a:lnTo>
                <a:lnTo>
                  <a:pt x="7528586" y="5868225"/>
                </a:lnTo>
                <a:lnTo>
                  <a:pt x="7568765" y="5836382"/>
                </a:lnTo>
                <a:lnTo>
                  <a:pt x="7609007" y="5804644"/>
                </a:lnTo>
                <a:lnTo>
                  <a:pt x="7649311" y="5773012"/>
                </a:lnTo>
                <a:lnTo>
                  <a:pt x="7689678" y="5741485"/>
                </a:lnTo>
                <a:lnTo>
                  <a:pt x="7730107" y="5710064"/>
                </a:lnTo>
                <a:lnTo>
                  <a:pt x="7770600" y="5678750"/>
                </a:lnTo>
                <a:lnTo>
                  <a:pt x="7790697" y="5662841"/>
                </a:lnTo>
                <a:lnTo>
                  <a:pt x="7788464" y="4781"/>
                </a:lnTo>
                <a:lnTo>
                  <a:pt x="7798464" y="6199029"/>
                </a:lnTo>
                <a:lnTo>
                  <a:pt x="7767852" y="6222106"/>
                </a:lnTo>
                <a:lnTo>
                  <a:pt x="7727549" y="6253740"/>
                </a:lnTo>
                <a:lnTo>
                  <a:pt x="7687295" y="6285457"/>
                </a:lnTo>
                <a:lnTo>
                  <a:pt x="7647093" y="6317262"/>
                </a:lnTo>
                <a:lnTo>
                  <a:pt x="7606946" y="6349159"/>
                </a:lnTo>
                <a:lnTo>
                  <a:pt x="7566855" y="6381152"/>
                </a:lnTo>
                <a:lnTo>
                  <a:pt x="7526825" y="6413246"/>
                </a:lnTo>
                <a:lnTo>
                  <a:pt x="7497782" y="6438969"/>
                </a:lnTo>
                <a:lnTo>
                  <a:pt x="7457878" y="6471277"/>
                </a:lnTo>
                <a:lnTo>
                  <a:pt x="7418041" y="6503697"/>
                </a:lnTo>
                <a:lnTo>
                  <a:pt x="7378273" y="6536235"/>
                </a:lnTo>
                <a:lnTo>
                  <a:pt x="7338578" y="6568895"/>
                </a:lnTo>
                <a:lnTo>
                  <a:pt x="7298957" y="6601681"/>
                </a:lnTo>
                <a:lnTo>
                  <a:pt x="7259276" y="6634363"/>
                </a:lnTo>
                <a:lnTo>
                  <a:pt x="7219711" y="6667243"/>
                </a:lnTo>
                <a:lnTo>
                  <a:pt x="7180258" y="6700311"/>
                </a:lnTo>
                <a:lnTo>
                  <a:pt x="7140912" y="6733560"/>
                </a:lnTo>
                <a:lnTo>
                  <a:pt x="7101668" y="6766981"/>
                </a:lnTo>
                <a:lnTo>
                  <a:pt x="7062521" y="6800566"/>
                </a:lnTo>
                <a:lnTo>
                  <a:pt x="7023465" y="6834305"/>
                </a:lnTo>
                <a:lnTo>
                  <a:pt x="6984497" y="6868192"/>
                </a:lnTo>
                <a:lnTo>
                  <a:pt x="6956536" y="6895741"/>
                </a:lnTo>
                <a:lnTo>
                  <a:pt x="6917727" y="6929896"/>
                </a:lnTo>
                <a:lnTo>
                  <a:pt x="6878990" y="6964173"/>
                </a:lnTo>
                <a:lnTo>
                  <a:pt x="6840321" y="6998563"/>
                </a:lnTo>
                <a:lnTo>
                  <a:pt x="6801713" y="7033058"/>
                </a:lnTo>
                <a:lnTo>
                  <a:pt x="6763163" y="7067649"/>
                </a:lnTo>
                <a:lnTo>
                  <a:pt x="6724664" y="7102328"/>
                </a:lnTo>
                <a:lnTo>
                  <a:pt x="6686213" y="7137087"/>
                </a:lnTo>
                <a:lnTo>
                  <a:pt x="6647805" y="7171917"/>
                </a:lnTo>
                <a:lnTo>
                  <a:pt x="6609433" y="7206811"/>
                </a:lnTo>
                <a:lnTo>
                  <a:pt x="6582019" y="7235283"/>
                </a:lnTo>
                <a:lnTo>
                  <a:pt x="6543707" y="7270277"/>
                </a:lnTo>
                <a:lnTo>
                  <a:pt x="6505418" y="7305309"/>
                </a:lnTo>
                <a:lnTo>
                  <a:pt x="6428886" y="7375452"/>
                </a:lnTo>
                <a:lnTo>
                  <a:pt x="6275873" y="7515822"/>
                </a:lnTo>
                <a:lnTo>
                  <a:pt x="6237601" y="7550883"/>
                </a:lnTo>
                <a:lnTo>
                  <a:pt x="6210237" y="7579439"/>
                </a:lnTo>
                <a:lnTo>
                  <a:pt x="6171925" y="7614433"/>
                </a:lnTo>
                <a:lnTo>
                  <a:pt x="6133586" y="7649381"/>
                </a:lnTo>
                <a:lnTo>
                  <a:pt x="6095214" y="7684274"/>
                </a:lnTo>
                <a:lnTo>
                  <a:pt x="6056806" y="7719104"/>
                </a:lnTo>
                <a:lnTo>
                  <a:pt x="6018355" y="7753863"/>
                </a:lnTo>
                <a:lnTo>
                  <a:pt x="5979856" y="7788542"/>
                </a:lnTo>
                <a:lnTo>
                  <a:pt x="5941010" y="7822635"/>
                </a:lnTo>
                <a:lnTo>
                  <a:pt x="5912954" y="7850023"/>
                </a:lnTo>
                <a:lnTo>
                  <a:pt x="5873827" y="7883641"/>
                </a:lnTo>
                <a:lnTo>
                  <a:pt x="5834544" y="7916997"/>
                </a:lnTo>
                <a:lnTo>
                  <a:pt x="5795097" y="7950075"/>
                </a:lnTo>
                <a:lnTo>
                  <a:pt x="5755474" y="7982858"/>
                </a:lnTo>
                <a:lnTo>
                  <a:pt x="5726593" y="8008854"/>
                </a:lnTo>
                <a:lnTo>
                  <a:pt x="5686592" y="8040999"/>
                </a:lnTo>
                <a:lnTo>
                  <a:pt x="5646388" y="8072799"/>
                </a:lnTo>
                <a:lnTo>
                  <a:pt x="5605970" y="8104239"/>
                </a:lnTo>
                <a:lnTo>
                  <a:pt x="5565329" y="8135303"/>
                </a:lnTo>
                <a:lnTo>
                  <a:pt x="5535380" y="8159499"/>
                </a:lnTo>
                <a:lnTo>
                  <a:pt x="5494263" y="8189760"/>
                </a:lnTo>
                <a:lnTo>
                  <a:pt x="5452798" y="8219433"/>
                </a:lnTo>
                <a:lnTo>
                  <a:pt x="5410461" y="8247637"/>
                </a:lnTo>
                <a:lnTo>
                  <a:pt x="5367234" y="8274336"/>
                </a:lnTo>
                <a:lnTo>
                  <a:pt x="5323094" y="8299498"/>
                </a:lnTo>
                <a:lnTo>
                  <a:pt x="5278024" y="8323087"/>
                </a:lnTo>
                <a:lnTo>
                  <a:pt x="5242926" y="8338597"/>
                </a:lnTo>
                <a:lnTo>
                  <a:pt x="5195933" y="8358942"/>
                </a:lnTo>
                <a:lnTo>
                  <a:pt x="5147947" y="8377614"/>
                </a:lnTo>
                <a:lnTo>
                  <a:pt x="5109875" y="8388103"/>
                </a:lnTo>
                <a:lnTo>
                  <a:pt x="5059846" y="8403328"/>
                </a:lnTo>
                <a:lnTo>
                  <a:pt x="5019691" y="8410302"/>
                </a:lnTo>
                <a:lnTo>
                  <a:pt x="4978463" y="8415468"/>
                </a:lnTo>
                <a:lnTo>
                  <a:pt x="4925219" y="8425267"/>
                </a:lnTo>
                <a:lnTo>
                  <a:pt x="4881788" y="8426715"/>
                </a:lnTo>
                <a:lnTo>
                  <a:pt x="4837225" y="8426252"/>
                </a:lnTo>
                <a:lnTo>
                  <a:pt x="4791510" y="8423847"/>
                </a:lnTo>
                <a:lnTo>
                  <a:pt x="4744623" y="8419463"/>
                </a:lnTo>
                <a:lnTo>
                  <a:pt x="4707469" y="8406593"/>
                </a:lnTo>
                <a:lnTo>
                  <a:pt x="4658177" y="8398153"/>
                </a:lnTo>
                <a:lnTo>
                  <a:pt x="4607654" y="8387634"/>
                </a:lnTo>
                <a:lnTo>
                  <a:pt x="4566803" y="8368526"/>
                </a:lnTo>
                <a:lnTo>
                  <a:pt x="4513755" y="8353748"/>
                </a:lnTo>
                <a:lnTo>
                  <a:pt x="4470340" y="8330313"/>
                </a:lnTo>
                <a:lnTo>
                  <a:pt x="4425612" y="8304665"/>
                </a:lnTo>
                <a:lnTo>
                  <a:pt x="4292632" y="8229748"/>
                </a:lnTo>
                <a:lnTo>
                  <a:pt x="4237198" y="8210943"/>
                </a:lnTo>
                <a:lnTo>
                  <a:pt x="3923313" y="8030067"/>
                </a:lnTo>
                <a:lnTo>
                  <a:pt x="3889094" y="7997240"/>
                </a:lnTo>
                <a:lnTo>
                  <a:pt x="3662381" y="7863809"/>
                </a:lnTo>
                <a:lnTo>
                  <a:pt x="3627782" y="7830340"/>
                </a:lnTo>
                <a:lnTo>
                  <a:pt x="3490886" y="7748817"/>
                </a:lnTo>
                <a:lnTo>
                  <a:pt x="3456171" y="7715154"/>
                </a:lnTo>
                <a:lnTo>
                  <a:pt x="3410510" y="7687930"/>
                </a:lnTo>
                <a:lnTo>
                  <a:pt x="3375753" y="7654196"/>
                </a:lnTo>
                <a:lnTo>
                  <a:pt x="3330051" y="7626902"/>
                </a:lnTo>
                <a:lnTo>
                  <a:pt x="3295252" y="7593098"/>
                </a:lnTo>
                <a:lnTo>
                  <a:pt x="3249508" y="7565734"/>
                </a:lnTo>
                <a:lnTo>
                  <a:pt x="3214669" y="7531861"/>
                </a:lnTo>
                <a:lnTo>
                  <a:pt x="3168884" y="7504428"/>
                </a:lnTo>
                <a:lnTo>
                  <a:pt x="3134004" y="7470486"/>
                </a:lnTo>
                <a:lnTo>
                  <a:pt x="3088179" y="7442985"/>
                </a:lnTo>
                <a:lnTo>
                  <a:pt x="3053259" y="7408975"/>
                </a:lnTo>
                <a:lnTo>
                  <a:pt x="3007393" y="7381407"/>
                </a:lnTo>
                <a:lnTo>
                  <a:pt x="2972433" y="7347329"/>
                </a:lnTo>
                <a:lnTo>
                  <a:pt x="2926528" y="7319693"/>
                </a:lnTo>
                <a:lnTo>
                  <a:pt x="2891528" y="7285549"/>
                </a:lnTo>
                <a:lnTo>
                  <a:pt x="2845583" y="7257847"/>
                </a:lnTo>
                <a:lnTo>
                  <a:pt x="2810544" y="7223636"/>
                </a:lnTo>
                <a:lnTo>
                  <a:pt x="2764560" y="7195868"/>
                </a:lnTo>
                <a:lnTo>
                  <a:pt x="2694385" y="7127282"/>
                </a:lnTo>
                <a:lnTo>
                  <a:pt x="2648343" y="7099416"/>
                </a:lnTo>
                <a:lnTo>
                  <a:pt x="2613207" y="7065043"/>
                </a:lnTo>
                <a:lnTo>
                  <a:pt x="2567127" y="7037112"/>
                </a:lnTo>
                <a:lnTo>
                  <a:pt x="2496761" y="6968205"/>
                </a:lnTo>
                <a:lnTo>
                  <a:pt x="2450624" y="6940179"/>
                </a:lnTo>
                <a:lnTo>
                  <a:pt x="2415394" y="6905646"/>
                </a:lnTo>
                <a:lnTo>
                  <a:pt x="2369220" y="6877557"/>
                </a:lnTo>
                <a:lnTo>
                  <a:pt x="2298667" y="6808335"/>
                </a:lnTo>
                <a:lnTo>
                  <a:pt x="2252438" y="6780153"/>
                </a:lnTo>
                <a:lnTo>
                  <a:pt x="2181776" y="6710746"/>
                </a:lnTo>
                <a:lnTo>
                  <a:pt x="2135492" y="6682472"/>
                </a:lnTo>
                <a:lnTo>
                  <a:pt x="2064721" y="6612883"/>
                </a:lnTo>
                <a:lnTo>
                  <a:pt x="2018384" y="6584518"/>
                </a:lnTo>
                <a:lnTo>
                  <a:pt x="1912042" y="6479820"/>
                </a:lnTo>
                <a:lnTo>
                  <a:pt x="1865635" y="6451337"/>
                </a:lnTo>
                <a:lnTo>
                  <a:pt x="1759084" y="6346287"/>
                </a:lnTo>
                <a:lnTo>
                  <a:pt x="1712608" y="6317688"/>
                </a:lnTo>
                <a:lnTo>
                  <a:pt x="1570235" y="6177105"/>
                </a:lnTo>
                <a:lnTo>
                  <a:pt x="1523674" y="6148364"/>
                </a:lnTo>
                <a:lnTo>
                  <a:pt x="1416646" y="6042507"/>
                </a:lnTo>
                <a:close/>
              </a:path>
            </a:pathLst>
          </a:custGeom>
          <a:solidFill>
            <a:srgbClr val="DBFFF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15"/>
          <p:cNvSpPr txBox="1"/>
          <p:nvPr>
            <p:ph type="title"/>
          </p:nvPr>
        </p:nvSpPr>
        <p:spPr>
          <a:xfrm>
            <a:off x="4457149" y="3300021"/>
            <a:ext cx="9373701" cy="6242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900">
                <a:solidFill>
                  <a:srgbClr val="5C1C58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5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5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6"/>
          <p:cNvSpPr/>
          <p:nvPr/>
        </p:nvSpPr>
        <p:spPr>
          <a:xfrm>
            <a:off x="9420" y="6625356"/>
            <a:ext cx="4203700" cy="3662045"/>
          </a:xfrm>
          <a:custGeom>
            <a:rect b="b" l="l" r="r" t="t"/>
            <a:pathLst>
              <a:path extrusionOk="0" h="3662045" w="4203700">
                <a:moveTo>
                  <a:pt x="4191000" y="2882571"/>
                </a:moveTo>
                <a:lnTo>
                  <a:pt x="4191000" y="2399198"/>
                </a:lnTo>
                <a:lnTo>
                  <a:pt x="4203700" y="2449541"/>
                </a:lnTo>
                <a:lnTo>
                  <a:pt x="4203700" y="2856585"/>
                </a:lnTo>
                <a:lnTo>
                  <a:pt x="4191000" y="2882571"/>
                </a:lnTo>
                <a:close/>
              </a:path>
              <a:path extrusionOk="0" h="3662045" w="4203700">
                <a:moveTo>
                  <a:pt x="3048000" y="3163041"/>
                </a:moveTo>
                <a:lnTo>
                  <a:pt x="3048000" y="1847763"/>
                </a:lnTo>
                <a:lnTo>
                  <a:pt x="3098800" y="1852732"/>
                </a:lnTo>
                <a:lnTo>
                  <a:pt x="3162300" y="1857702"/>
                </a:lnTo>
                <a:lnTo>
                  <a:pt x="3263900" y="1867641"/>
                </a:lnTo>
                <a:lnTo>
                  <a:pt x="3365500" y="1877611"/>
                </a:lnTo>
                <a:lnTo>
                  <a:pt x="3403600" y="1882653"/>
                </a:lnTo>
                <a:lnTo>
                  <a:pt x="3454400" y="1887765"/>
                </a:lnTo>
                <a:lnTo>
                  <a:pt x="3505200" y="1892968"/>
                </a:lnTo>
                <a:lnTo>
                  <a:pt x="3556000" y="1898287"/>
                </a:lnTo>
                <a:lnTo>
                  <a:pt x="3606800" y="1903743"/>
                </a:lnTo>
                <a:lnTo>
                  <a:pt x="3657600" y="1909361"/>
                </a:lnTo>
                <a:lnTo>
                  <a:pt x="3695700" y="1915162"/>
                </a:lnTo>
                <a:lnTo>
                  <a:pt x="3746500" y="1921171"/>
                </a:lnTo>
                <a:lnTo>
                  <a:pt x="3797300" y="1927410"/>
                </a:lnTo>
                <a:lnTo>
                  <a:pt x="3848100" y="1933902"/>
                </a:lnTo>
                <a:lnTo>
                  <a:pt x="3886200" y="1942547"/>
                </a:lnTo>
                <a:lnTo>
                  <a:pt x="3924300" y="1953366"/>
                </a:lnTo>
                <a:lnTo>
                  <a:pt x="3975100" y="1966049"/>
                </a:lnTo>
                <a:lnTo>
                  <a:pt x="4013200" y="1980284"/>
                </a:lnTo>
                <a:lnTo>
                  <a:pt x="4051300" y="2000401"/>
                </a:lnTo>
                <a:lnTo>
                  <a:pt x="4089400" y="2028310"/>
                </a:lnTo>
                <a:lnTo>
                  <a:pt x="4114800" y="2063058"/>
                </a:lnTo>
                <a:lnTo>
                  <a:pt x="4140200" y="2103689"/>
                </a:lnTo>
                <a:lnTo>
                  <a:pt x="4152900" y="2149250"/>
                </a:lnTo>
                <a:lnTo>
                  <a:pt x="4178300" y="2248876"/>
                </a:lnTo>
                <a:lnTo>
                  <a:pt x="4178300" y="2298866"/>
                </a:lnTo>
                <a:lnTo>
                  <a:pt x="4191000" y="2348973"/>
                </a:lnTo>
                <a:lnTo>
                  <a:pt x="4191000" y="2907937"/>
                </a:lnTo>
                <a:lnTo>
                  <a:pt x="4165600" y="2956896"/>
                </a:lnTo>
                <a:lnTo>
                  <a:pt x="4140200" y="3000334"/>
                </a:lnTo>
                <a:lnTo>
                  <a:pt x="4114800" y="3037146"/>
                </a:lnTo>
                <a:lnTo>
                  <a:pt x="4064000" y="3066227"/>
                </a:lnTo>
                <a:lnTo>
                  <a:pt x="4025900" y="3086473"/>
                </a:lnTo>
                <a:lnTo>
                  <a:pt x="4013200" y="3089050"/>
                </a:lnTo>
                <a:lnTo>
                  <a:pt x="4013200" y="2613755"/>
                </a:lnTo>
                <a:lnTo>
                  <a:pt x="4000500" y="2561154"/>
                </a:lnTo>
                <a:lnTo>
                  <a:pt x="4000500" y="2508320"/>
                </a:lnTo>
                <a:lnTo>
                  <a:pt x="3987800" y="2455292"/>
                </a:lnTo>
                <a:lnTo>
                  <a:pt x="3987800" y="2348809"/>
                </a:lnTo>
                <a:lnTo>
                  <a:pt x="3975100" y="2295431"/>
                </a:lnTo>
                <a:lnTo>
                  <a:pt x="3975100" y="2242015"/>
                </a:lnTo>
                <a:lnTo>
                  <a:pt x="3962400" y="2208884"/>
                </a:lnTo>
                <a:lnTo>
                  <a:pt x="3949700" y="2180724"/>
                </a:lnTo>
                <a:lnTo>
                  <a:pt x="3924300" y="2160017"/>
                </a:lnTo>
                <a:lnTo>
                  <a:pt x="3886200" y="2149250"/>
                </a:lnTo>
                <a:lnTo>
                  <a:pt x="3873500" y="2145781"/>
                </a:lnTo>
                <a:lnTo>
                  <a:pt x="3860800" y="2141381"/>
                </a:lnTo>
                <a:lnTo>
                  <a:pt x="3848100" y="2137602"/>
                </a:lnTo>
                <a:lnTo>
                  <a:pt x="3822700" y="2135997"/>
                </a:lnTo>
                <a:lnTo>
                  <a:pt x="3771900" y="2129944"/>
                </a:lnTo>
                <a:lnTo>
                  <a:pt x="3721100" y="2123752"/>
                </a:lnTo>
                <a:lnTo>
                  <a:pt x="3619500" y="2111189"/>
                </a:lnTo>
                <a:lnTo>
                  <a:pt x="3568700" y="2104938"/>
                </a:lnTo>
                <a:lnTo>
                  <a:pt x="3517900" y="2098785"/>
                </a:lnTo>
                <a:lnTo>
                  <a:pt x="3467100" y="2092792"/>
                </a:lnTo>
                <a:lnTo>
                  <a:pt x="3416300" y="2087017"/>
                </a:lnTo>
                <a:lnTo>
                  <a:pt x="3365500" y="2081521"/>
                </a:lnTo>
                <a:lnTo>
                  <a:pt x="3314700" y="2076363"/>
                </a:lnTo>
                <a:lnTo>
                  <a:pt x="3263900" y="2069498"/>
                </a:lnTo>
                <a:lnTo>
                  <a:pt x="3213100" y="2064383"/>
                </a:lnTo>
                <a:lnTo>
                  <a:pt x="3162300" y="2060381"/>
                </a:lnTo>
                <a:lnTo>
                  <a:pt x="3111500" y="2056856"/>
                </a:lnTo>
                <a:lnTo>
                  <a:pt x="3060700" y="2053171"/>
                </a:lnTo>
                <a:lnTo>
                  <a:pt x="3060700" y="3158071"/>
                </a:lnTo>
                <a:lnTo>
                  <a:pt x="3048000" y="3163041"/>
                </a:lnTo>
                <a:close/>
              </a:path>
              <a:path extrusionOk="0" h="3662045" w="4203700">
                <a:moveTo>
                  <a:pt x="3060700" y="3158071"/>
                </a:moveTo>
                <a:lnTo>
                  <a:pt x="3060700" y="2933561"/>
                </a:lnTo>
                <a:lnTo>
                  <a:pt x="3073400" y="2935683"/>
                </a:lnTo>
                <a:lnTo>
                  <a:pt x="3073400" y="2937185"/>
                </a:lnTo>
                <a:lnTo>
                  <a:pt x="3086100" y="2937754"/>
                </a:lnTo>
                <a:lnTo>
                  <a:pt x="3136900" y="2939745"/>
                </a:lnTo>
                <a:lnTo>
                  <a:pt x="3187700" y="2940795"/>
                </a:lnTo>
                <a:lnTo>
                  <a:pt x="3238500" y="2940972"/>
                </a:lnTo>
                <a:lnTo>
                  <a:pt x="3289300" y="2940342"/>
                </a:lnTo>
                <a:lnTo>
                  <a:pt x="3352800" y="2938975"/>
                </a:lnTo>
                <a:lnTo>
                  <a:pt x="3403600" y="2936939"/>
                </a:lnTo>
                <a:lnTo>
                  <a:pt x="3454400" y="2934300"/>
                </a:lnTo>
                <a:lnTo>
                  <a:pt x="3505200" y="2931128"/>
                </a:lnTo>
                <a:lnTo>
                  <a:pt x="3556000" y="2927490"/>
                </a:lnTo>
                <a:lnTo>
                  <a:pt x="3606800" y="2923454"/>
                </a:lnTo>
                <a:lnTo>
                  <a:pt x="3657600" y="2919087"/>
                </a:lnTo>
                <a:lnTo>
                  <a:pt x="3708400" y="2914459"/>
                </a:lnTo>
                <a:lnTo>
                  <a:pt x="3759200" y="2909637"/>
                </a:lnTo>
                <a:lnTo>
                  <a:pt x="3810000" y="2904688"/>
                </a:lnTo>
                <a:lnTo>
                  <a:pt x="3911600" y="2894684"/>
                </a:lnTo>
                <a:lnTo>
                  <a:pt x="3949700" y="2887282"/>
                </a:lnTo>
                <a:lnTo>
                  <a:pt x="4000500" y="2847629"/>
                </a:lnTo>
                <a:lnTo>
                  <a:pt x="4000500" y="2808545"/>
                </a:lnTo>
                <a:lnTo>
                  <a:pt x="4013200" y="2773241"/>
                </a:lnTo>
                <a:lnTo>
                  <a:pt x="4013200" y="3089050"/>
                </a:lnTo>
                <a:lnTo>
                  <a:pt x="3975100" y="3096780"/>
                </a:lnTo>
                <a:lnTo>
                  <a:pt x="3924300" y="3102682"/>
                </a:lnTo>
                <a:lnTo>
                  <a:pt x="3835400" y="3110757"/>
                </a:lnTo>
                <a:lnTo>
                  <a:pt x="3797300" y="3116658"/>
                </a:lnTo>
                <a:lnTo>
                  <a:pt x="3746500" y="3123188"/>
                </a:lnTo>
                <a:lnTo>
                  <a:pt x="3695700" y="3129021"/>
                </a:lnTo>
                <a:lnTo>
                  <a:pt x="3644900" y="3134166"/>
                </a:lnTo>
                <a:lnTo>
                  <a:pt x="3594100" y="3138633"/>
                </a:lnTo>
                <a:lnTo>
                  <a:pt x="3543300" y="3142430"/>
                </a:lnTo>
                <a:lnTo>
                  <a:pt x="3492500" y="3145566"/>
                </a:lnTo>
                <a:lnTo>
                  <a:pt x="3441700" y="3148052"/>
                </a:lnTo>
                <a:lnTo>
                  <a:pt x="3390900" y="3149894"/>
                </a:lnTo>
                <a:lnTo>
                  <a:pt x="3340100" y="3151104"/>
                </a:lnTo>
                <a:lnTo>
                  <a:pt x="3289300" y="3151689"/>
                </a:lnTo>
                <a:lnTo>
                  <a:pt x="3238500" y="3151659"/>
                </a:lnTo>
                <a:lnTo>
                  <a:pt x="3187700" y="3151022"/>
                </a:lnTo>
                <a:lnTo>
                  <a:pt x="3136900" y="3149789"/>
                </a:lnTo>
                <a:lnTo>
                  <a:pt x="3124200" y="3149841"/>
                </a:lnTo>
                <a:lnTo>
                  <a:pt x="3111500" y="3150203"/>
                </a:lnTo>
                <a:lnTo>
                  <a:pt x="3086100" y="3151187"/>
                </a:lnTo>
                <a:lnTo>
                  <a:pt x="3073400" y="3153102"/>
                </a:lnTo>
                <a:lnTo>
                  <a:pt x="3060700" y="3158071"/>
                </a:lnTo>
                <a:close/>
              </a:path>
              <a:path extrusionOk="0" h="3662045" w="4203700">
                <a:moveTo>
                  <a:pt x="3035300" y="3638022"/>
                </a:moveTo>
                <a:lnTo>
                  <a:pt x="3035300" y="1044571"/>
                </a:lnTo>
                <a:lnTo>
                  <a:pt x="3048000" y="1095077"/>
                </a:lnTo>
                <a:lnTo>
                  <a:pt x="3048000" y="3587926"/>
                </a:lnTo>
                <a:lnTo>
                  <a:pt x="3035300" y="3638022"/>
                </a:lnTo>
                <a:close/>
              </a:path>
              <a:path extrusionOk="0" h="3662045" w="4203700">
                <a:moveTo>
                  <a:pt x="0" y="325402"/>
                </a:moveTo>
                <a:lnTo>
                  <a:pt x="0" y="112078"/>
                </a:lnTo>
                <a:lnTo>
                  <a:pt x="38100" y="106257"/>
                </a:lnTo>
                <a:lnTo>
                  <a:pt x="88900" y="98818"/>
                </a:lnTo>
                <a:lnTo>
                  <a:pt x="139700" y="91613"/>
                </a:lnTo>
                <a:lnTo>
                  <a:pt x="190500" y="84641"/>
                </a:lnTo>
                <a:lnTo>
                  <a:pt x="241300" y="77905"/>
                </a:lnTo>
                <a:lnTo>
                  <a:pt x="292100" y="71405"/>
                </a:lnTo>
                <a:lnTo>
                  <a:pt x="342900" y="65144"/>
                </a:lnTo>
                <a:lnTo>
                  <a:pt x="393700" y="59121"/>
                </a:lnTo>
                <a:lnTo>
                  <a:pt x="444500" y="53339"/>
                </a:lnTo>
                <a:lnTo>
                  <a:pt x="495300" y="47799"/>
                </a:lnTo>
                <a:lnTo>
                  <a:pt x="546100" y="42502"/>
                </a:lnTo>
                <a:lnTo>
                  <a:pt x="596900" y="37449"/>
                </a:lnTo>
                <a:lnTo>
                  <a:pt x="647700" y="32642"/>
                </a:lnTo>
                <a:lnTo>
                  <a:pt x="698500" y="28081"/>
                </a:lnTo>
                <a:lnTo>
                  <a:pt x="749300" y="23768"/>
                </a:lnTo>
                <a:lnTo>
                  <a:pt x="800100" y="19705"/>
                </a:lnTo>
                <a:lnTo>
                  <a:pt x="850900" y="15892"/>
                </a:lnTo>
                <a:lnTo>
                  <a:pt x="901700" y="12332"/>
                </a:lnTo>
                <a:lnTo>
                  <a:pt x="952500" y="9024"/>
                </a:lnTo>
                <a:lnTo>
                  <a:pt x="1003300" y="6056"/>
                </a:lnTo>
                <a:lnTo>
                  <a:pt x="1054100" y="3741"/>
                </a:lnTo>
                <a:lnTo>
                  <a:pt x="1117600" y="2027"/>
                </a:lnTo>
                <a:lnTo>
                  <a:pt x="1168400" y="861"/>
                </a:lnTo>
                <a:lnTo>
                  <a:pt x="1219200" y="189"/>
                </a:lnTo>
                <a:lnTo>
                  <a:pt x="1282700" y="0"/>
                </a:lnTo>
                <a:lnTo>
                  <a:pt x="1320800" y="119"/>
                </a:lnTo>
                <a:lnTo>
                  <a:pt x="1371600" y="614"/>
                </a:lnTo>
                <a:lnTo>
                  <a:pt x="1422400" y="1391"/>
                </a:lnTo>
                <a:lnTo>
                  <a:pt x="1473200" y="2398"/>
                </a:lnTo>
                <a:lnTo>
                  <a:pt x="1524000" y="3582"/>
                </a:lnTo>
                <a:lnTo>
                  <a:pt x="1574800" y="4890"/>
                </a:lnTo>
                <a:lnTo>
                  <a:pt x="1689100" y="7664"/>
                </a:lnTo>
                <a:lnTo>
                  <a:pt x="1739900" y="9024"/>
                </a:lnTo>
                <a:lnTo>
                  <a:pt x="1790700" y="11897"/>
                </a:lnTo>
                <a:lnTo>
                  <a:pt x="1841500" y="15082"/>
                </a:lnTo>
                <a:lnTo>
                  <a:pt x="1892300" y="18567"/>
                </a:lnTo>
                <a:lnTo>
                  <a:pt x="1943100" y="22336"/>
                </a:lnTo>
                <a:lnTo>
                  <a:pt x="1993900" y="26373"/>
                </a:lnTo>
                <a:lnTo>
                  <a:pt x="2044700" y="30664"/>
                </a:lnTo>
                <a:lnTo>
                  <a:pt x="2095500" y="35194"/>
                </a:lnTo>
                <a:lnTo>
                  <a:pt x="2146300" y="39949"/>
                </a:lnTo>
                <a:lnTo>
                  <a:pt x="2209800" y="44912"/>
                </a:lnTo>
                <a:lnTo>
                  <a:pt x="2260600" y="50069"/>
                </a:lnTo>
                <a:lnTo>
                  <a:pt x="2311400" y="55406"/>
                </a:lnTo>
                <a:lnTo>
                  <a:pt x="2362200" y="62600"/>
                </a:lnTo>
                <a:lnTo>
                  <a:pt x="2413000" y="70990"/>
                </a:lnTo>
                <a:lnTo>
                  <a:pt x="2463800" y="80668"/>
                </a:lnTo>
                <a:lnTo>
                  <a:pt x="2514600" y="91727"/>
                </a:lnTo>
                <a:lnTo>
                  <a:pt x="2565400" y="104258"/>
                </a:lnTo>
                <a:lnTo>
                  <a:pt x="2603500" y="118354"/>
                </a:lnTo>
                <a:lnTo>
                  <a:pt x="2654300" y="136967"/>
                </a:lnTo>
                <a:lnTo>
                  <a:pt x="2705100" y="161375"/>
                </a:lnTo>
                <a:lnTo>
                  <a:pt x="2743200" y="191289"/>
                </a:lnTo>
                <a:lnTo>
                  <a:pt x="2781300" y="226419"/>
                </a:lnTo>
                <a:lnTo>
                  <a:pt x="2806700" y="266475"/>
                </a:lnTo>
                <a:lnTo>
                  <a:pt x="2844800" y="311167"/>
                </a:lnTo>
                <a:lnTo>
                  <a:pt x="2870200" y="360206"/>
                </a:lnTo>
                <a:lnTo>
                  <a:pt x="2882900" y="406979"/>
                </a:lnTo>
                <a:lnTo>
                  <a:pt x="2908300" y="454170"/>
                </a:lnTo>
                <a:lnTo>
                  <a:pt x="3022600" y="893841"/>
                </a:lnTo>
                <a:lnTo>
                  <a:pt x="3022600" y="943930"/>
                </a:lnTo>
                <a:lnTo>
                  <a:pt x="3035300" y="994181"/>
                </a:lnTo>
                <a:lnTo>
                  <a:pt x="3035300" y="3661643"/>
                </a:lnTo>
                <a:lnTo>
                  <a:pt x="2844800" y="3661643"/>
                </a:lnTo>
                <a:lnTo>
                  <a:pt x="2844800" y="1084190"/>
                </a:lnTo>
                <a:lnTo>
                  <a:pt x="2832100" y="1034425"/>
                </a:lnTo>
                <a:lnTo>
                  <a:pt x="2832100" y="984830"/>
                </a:lnTo>
                <a:lnTo>
                  <a:pt x="2806700" y="886230"/>
                </a:lnTo>
                <a:lnTo>
                  <a:pt x="2806700" y="837266"/>
                </a:lnTo>
                <a:lnTo>
                  <a:pt x="2743200" y="596614"/>
                </a:lnTo>
                <a:lnTo>
                  <a:pt x="2717800" y="549458"/>
                </a:lnTo>
                <a:lnTo>
                  <a:pt x="2705100" y="502675"/>
                </a:lnTo>
                <a:lnTo>
                  <a:pt x="2679700" y="456284"/>
                </a:lnTo>
                <a:lnTo>
                  <a:pt x="2667000" y="406986"/>
                </a:lnTo>
                <a:lnTo>
                  <a:pt x="2628900" y="366435"/>
                </a:lnTo>
                <a:lnTo>
                  <a:pt x="2603500" y="334629"/>
                </a:lnTo>
                <a:lnTo>
                  <a:pt x="2552700" y="311571"/>
                </a:lnTo>
                <a:lnTo>
                  <a:pt x="2501900" y="297258"/>
                </a:lnTo>
                <a:lnTo>
                  <a:pt x="2451100" y="287365"/>
                </a:lnTo>
                <a:lnTo>
                  <a:pt x="2413000" y="277748"/>
                </a:lnTo>
                <a:lnTo>
                  <a:pt x="2362200" y="268683"/>
                </a:lnTo>
                <a:lnTo>
                  <a:pt x="2311400" y="260447"/>
                </a:lnTo>
                <a:lnTo>
                  <a:pt x="2260600" y="253314"/>
                </a:lnTo>
                <a:lnTo>
                  <a:pt x="2209800" y="247563"/>
                </a:lnTo>
                <a:lnTo>
                  <a:pt x="2159000" y="242992"/>
                </a:lnTo>
                <a:lnTo>
                  <a:pt x="2108200" y="238697"/>
                </a:lnTo>
                <a:lnTo>
                  <a:pt x="2057400" y="234678"/>
                </a:lnTo>
                <a:lnTo>
                  <a:pt x="2006600" y="230933"/>
                </a:lnTo>
                <a:lnTo>
                  <a:pt x="1955800" y="227464"/>
                </a:lnTo>
                <a:lnTo>
                  <a:pt x="1905000" y="224270"/>
                </a:lnTo>
                <a:lnTo>
                  <a:pt x="1854200" y="221352"/>
                </a:lnTo>
                <a:lnTo>
                  <a:pt x="1803400" y="218709"/>
                </a:lnTo>
                <a:lnTo>
                  <a:pt x="1752600" y="216341"/>
                </a:lnTo>
                <a:lnTo>
                  <a:pt x="1701800" y="214249"/>
                </a:lnTo>
                <a:lnTo>
                  <a:pt x="1651000" y="212432"/>
                </a:lnTo>
                <a:lnTo>
                  <a:pt x="1600200" y="210890"/>
                </a:lnTo>
                <a:lnTo>
                  <a:pt x="1549400" y="209623"/>
                </a:lnTo>
                <a:lnTo>
                  <a:pt x="1498600" y="208632"/>
                </a:lnTo>
                <a:lnTo>
                  <a:pt x="1447800" y="207916"/>
                </a:lnTo>
                <a:lnTo>
                  <a:pt x="1397000" y="207476"/>
                </a:lnTo>
                <a:lnTo>
                  <a:pt x="1358900" y="207352"/>
                </a:lnTo>
                <a:lnTo>
                  <a:pt x="1295400" y="207421"/>
                </a:lnTo>
                <a:lnTo>
                  <a:pt x="1244600" y="207806"/>
                </a:lnTo>
                <a:lnTo>
                  <a:pt x="1193800" y="206932"/>
                </a:lnTo>
                <a:lnTo>
                  <a:pt x="1143000" y="207438"/>
                </a:lnTo>
                <a:lnTo>
                  <a:pt x="1079500" y="209049"/>
                </a:lnTo>
                <a:lnTo>
                  <a:pt x="1028700" y="211487"/>
                </a:lnTo>
                <a:lnTo>
                  <a:pt x="977900" y="214478"/>
                </a:lnTo>
                <a:lnTo>
                  <a:pt x="927100" y="217745"/>
                </a:lnTo>
                <a:lnTo>
                  <a:pt x="876300" y="222952"/>
                </a:lnTo>
                <a:lnTo>
                  <a:pt x="673100" y="243575"/>
                </a:lnTo>
                <a:lnTo>
                  <a:pt x="622300" y="248767"/>
                </a:lnTo>
                <a:lnTo>
                  <a:pt x="571500" y="254008"/>
                </a:lnTo>
                <a:lnTo>
                  <a:pt x="533400" y="259316"/>
                </a:lnTo>
                <a:lnTo>
                  <a:pt x="482600" y="264708"/>
                </a:lnTo>
                <a:lnTo>
                  <a:pt x="431800" y="270201"/>
                </a:lnTo>
                <a:lnTo>
                  <a:pt x="381000" y="275814"/>
                </a:lnTo>
                <a:lnTo>
                  <a:pt x="330200" y="281562"/>
                </a:lnTo>
                <a:lnTo>
                  <a:pt x="279400" y="287464"/>
                </a:lnTo>
                <a:lnTo>
                  <a:pt x="228600" y="293537"/>
                </a:lnTo>
                <a:lnTo>
                  <a:pt x="177800" y="299799"/>
                </a:lnTo>
                <a:lnTo>
                  <a:pt x="127000" y="306266"/>
                </a:lnTo>
                <a:lnTo>
                  <a:pt x="88900" y="312956"/>
                </a:lnTo>
                <a:lnTo>
                  <a:pt x="38100" y="319887"/>
                </a:lnTo>
                <a:lnTo>
                  <a:pt x="0" y="325402"/>
                </a:lnTo>
                <a:close/>
              </a:path>
              <a:path extrusionOk="0" h="3662045" w="4203700">
                <a:moveTo>
                  <a:pt x="698500" y="3661643"/>
                </a:moveTo>
                <a:lnTo>
                  <a:pt x="698500" y="3418753"/>
                </a:lnTo>
                <a:lnTo>
                  <a:pt x="711200" y="3317880"/>
                </a:lnTo>
                <a:lnTo>
                  <a:pt x="711200" y="2855342"/>
                </a:lnTo>
                <a:lnTo>
                  <a:pt x="723900" y="2838725"/>
                </a:lnTo>
                <a:lnTo>
                  <a:pt x="723900" y="2773522"/>
                </a:lnTo>
                <a:lnTo>
                  <a:pt x="736600" y="2725246"/>
                </a:lnTo>
                <a:lnTo>
                  <a:pt x="736600" y="2628695"/>
                </a:lnTo>
                <a:lnTo>
                  <a:pt x="749300" y="2580419"/>
                </a:lnTo>
                <a:lnTo>
                  <a:pt x="749300" y="2532143"/>
                </a:lnTo>
                <a:lnTo>
                  <a:pt x="762000" y="2483867"/>
                </a:lnTo>
                <a:lnTo>
                  <a:pt x="762000" y="2432762"/>
                </a:lnTo>
                <a:lnTo>
                  <a:pt x="838200" y="2129372"/>
                </a:lnTo>
                <a:lnTo>
                  <a:pt x="850900" y="2084006"/>
                </a:lnTo>
                <a:lnTo>
                  <a:pt x="863600" y="2041563"/>
                </a:lnTo>
                <a:lnTo>
                  <a:pt x="889000" y="2002380"/>
                </a:lnTo>
                <a:lnTo>
                  <a:pt x="927100" y="1966794"/>
                </a:lnTo>
                <a:lnTo>
                  <a:pt x="952500" y="1935145"/>
                </a:lnTo>
                <a:lnTo>
                  <a:pt x="990600" y="1907769"/>
                </a:lnTo>
                <a:lnTo>
                  <a:pt x="1028700" y="1885005"/>
                </a:lnTo>
                <a:lnTo>
                  <a:pt x="1079500" y="1867191"/>
                </a:lnTo>
                <a:lnTo>
                  <a:pt x="1117600" y="1854664"/>
                </a:lnTo>
                <a:lnTo>
                  <a:pt x="1168400" y="1847763"/>
                </a:lnTo>
                <a:lnTo>
                  <a:pt x="1219200" y="1840278"/>
                </a:lnTo>
                <a:lnTo>
                  <a:pt x="1257300" y="1834266"/>
                </a:lnTo>
                <a:lnTo>
                  <a:pt x="1308100" y="1829541"/>
                </a:lnTo>
                <a:lnTo>
                  <a:pt x="1358900" y="1825922"/>
                </a:lnTo>
                <a:lnTo>
                  <a:pt x="1409700" y="1823222"/>
                </a:lnTo>
                <a:lnTo>
                  <a:pt x="1460500" y="1821259"/>
                </a:lnTo>
                <a:lnTo>
                  <a:pt x="1562100" y="1821355"/>
                </a:lnTo>
                <a:lnTo>
                  <a:pt x="1663700" y="1821679"/>
                </a:lnTo>
                <a:lnTo>
                  <a:pt x="1752600" y="1822064"/>
                </a:lnTo>
                <a:lnTo>
                  <a:pt x="1905000" y="1822970"/>
                </a:lnTo>
                <a:lnTo>
                  <a:pt x="2006600" y="1823714"/>
                </a:lnTo>
                <a:lnTo>
                  <a:pt x="2108200" y="1824548"/>
                </a:lnTo>
                <a:lnTo>
                  <a:pt x="2209800" y="1825573"/>
                </a:lnTo>
                <a:lnTo>
                  <a:pt x="2451100" y="1827885"/>
                </a:lnTo>
                <a:lnTo>
                  <a:pt x="2501900" y="1827742"/>
                </a:lnTo>
                <a:lnTo>
                  <a:pt x="2552700" y="1827367"/>
                </a:lnTo>
                <a:lnTo>
                  <a:pt x="2603500" y="1826836"/>
                </a:lnTo>
                <a:lnTo>
                  <a:pt x="2692400" y="1825620"/>
                </a:lnTo>
                <a:lnTo>
                  <a:pt x="2743200" y="1825089"/>
                </a:lnTo>
                <a:lnTo>
                  <a:pt x="2794000" y="1824714"/>
                </a:lnTo>
                <a:lnTo>
                  <a:pt x="2844800" y="1824571"/>
                </a:lnTo>
                <a:lnTo>
                  <a:pt x="2844800" y="2043232"/>
                </a:lnTo>
                <a:lnTo>
                  <a:pt x="2819400" y="2041265"/>
                </a:lnTo>
                <a:lnTo>
                  <a:pt x="2806700" y="2039919"/>
                </a:lnTo>
                <a:lnTo>
                  <a:pt x="2781300" y="2038573"/>
                </a:lnTo>
                <a:lnTo>
                  <a:pt x="2768600" y="2036606"/>
                </a:lnTo>
                <a:lnTo>
                  <a:pt x="2717800" y="2035339"/>
                </a:lnTo>
                <a:lnTo>
                  <a:pt x="2667000" y="2033898"/>
                </a:lnTo>
                <a:lnTo>
                  <a:pt x="2616200" y="2032315"/>
                </a:lnTo>
                <a:lnTo>
                  <a:pt x="2565400" y="2030623"/>
                </a:lnTo>
                <a:lnTo>
                  <a:pt x="2514600" y="2028855"/>
                </a:lnTo>
                <a:lnTo>
                  <a:pt x="2362200" y="2023411"/>
                </a:lnTo>
                <a:lnTo>
                  <a:pt x="2311400" y="2021658"/>
                </a:lnTo>
                <a:lnTo>
                  <a:pt x="2260600" y="2019990"/>
                </a:lnTo>
                <a:lnTo>
                  <a:pt x="2209800" y="2018440"/>
                </a:lnTo>
                <a:lnTo>
                  <a:pt x="2159000" y="2017039"/>
                </a:lnTo>
                <a:lnTo>
                  <a:pt x="2108200" y="2015821"/>
                </a:lnTo>
                <a:lnTo>
                  <a:pt x="2057400" y="2014817"/>
                </a:lnTo>
                <a:lnTo>
                  <a:pt x="2006600" y="2014059"/>
                </a:lnTo>
                <a:lnTo>
                  <a:pt x="1955800" y="2013581"/>
                </a:lnTo>
                <a:lnTo>
                  <a:pt x="1943100" y="2013540"/>
                </a:lnTo>
                <a:lnTo>
                  <a:pt x="1854200" y="2013590"/>
                </a:lnTo>
                <a:lnTo>
                  <a:pt x="1803400" y="2014108"/>
                </a:lnTo>
                <a:lnTo>
                  <a:pt x="1752600" y="2014962"/>
                </a:lnTo>
                <a:lnTo>
                  <a:pt x="1701800" y="2016141"/>
                </a:lnTo>
                <a:lnTo>
                  <a:pt x="1651000" y="2017637"/>
                </a:lnTo>
                <a:lnTo>
                  <a:pt x="1600200" y="2019441"/>
                </a:lnTo>
                <a:lnTo>
                  <a:pt x="1549400" y="2021543"/>
                </a:lnTo>
                <a:lnTo>
                  <a:pt x="1498600" y="2023934"/>
                </a:lnTo>
                <a:lnTo>
                  <a:pt x="1447800" y="2026607"/>
                </a:lnTo>
                <a:lnTo>
                  <a:pt x="1397000" y="2029550"/>
                </a:lnTo>
                <a:lnTo>
                  <a:pt x="1346200" y="2032756"/>
                </a:lnTo>
                <a:lnTo>
                  <a:pt x="1295400" y="2036215"/>
                </a:lnTo>
                <a:lnTo>
                  <a:pt x="1244600" y="2039919"/>
                </a:lnTo>
                <a:lnTo>
                  <a:pt x="1193800" y="2046574"/>
                </a:lnTo>
                <a:lnTo>
                  <a:pt x="1143000" y="2058677"/>
                </a:lnTo>
                <a:lnTo>
                  <a:pt x="1104900" y="2077213"/>
                </a:lnTo>
                <a:lnTo>
                  <a:pt x="1054100" y="2137523"/>
                </a:lnTo>
                <a:lnTo>
                  <a:pt x="1028700" y="2181269"/>
                </a:lnTo>
                <a:lnTo>
                  <a:pt x="1016000" y="2235389"/>
                </a:lnTo>
                <a:lnTo>
                  <a:pt x="990600" y="2334857"/>
                </a:lnTo>
                <a:lnTo>
                  <a:pt x="990600" y="2384736"/>
                </a:lnTo>
                <a:lnTo>
                  <a:pt x="965200" y="2485074"/>
                </a:lnTo>
                <a:lnTo>
                  <a:pt x="965200" y="2535649"/>
                </a:lnTo>
                <a:lnTo>
                  <a:pt x="952500" y="2586571"/>
                </a:lnTo>
                <a:lnTo>
                  <a:pt x="952500" y="2634656"/>
                </a:lnTo>
                <a:lnTo>
                  <a:pt x="939800" y="2683018"/>
                </a:lnTo>
                <a:lnTo>
                  <a:pt x="939800" y="2731931"/>
                </a:lnTo>
                <a:lnTo>
                  <a:pt x="927100" y="2781673"/>
                </a:lnTo>
                <a:lnTo>
                  <a:pt x="927100" y="2832519"/>
                </a:lnTo>
                <a:lnTo>
                  <a:pt x="914400" y="2884745"/>
                </a:lnTo>
                <a:lnTo>
                  <a:pt x="914400" y="3280418"/>
                </a:lnTo>
                <a:lnTo>
                  <a:pt x="901700" y="3381137"/>
                </a:lnTo>
                <a:lnTo>
                  <a:pt x="901700" y="3661643"/>
                </a:lnTo>
                <a:lnTo>
                  <a:pt x="698500" y="3661643"/>
                </a:lnTo>
                <a:close/>
              </a:path>
              <a:path extrusionOk="0" h="3662045" w="4203700">
                <a:moveTo>
                  <a:pt x="914400" y="3086841"/>
                </a:moveTo>
                <a:lnTo>
                  <a:pt x="914400" y="2884745"/>
                </a:lnTo>
                <a:lnTo>
                  <a:pt x="952500" y="2886660"/>
                </a:lnTo>
                <a:lnTo>
                  <a:pt x="977900" y="2887644"/>
                </a:lnTo>
                <a:lnTo>
                  <a:pt x="990600" y="2888006"/>
                </a:lnTo>
                <a:lnTo>
                  <a:pt x="1016000" y="2888058"/>
                </a:lnTo>
                <a:lnTo>
                  <a:pt x="1117600" y="2891140"/>
                </a:lnTo>
                <a:lnTo>
                  <a:pt x="1168400" y="2892727"/>
                </a:lnTo>
                <a:lnTo>
                  <a:pt x="1219200" y="2894367"/>
                </a:lnTo>
                <a:lnTo>
                  <a:pt x="1270000" y="2896081"/>
                </a:lnTo>
                <a:lnTo>
                  <a:pt x="1320800" y="2897884"/>
                </a:lnTo>
                <a:lnTo>
                  <a:pt x="1371600" y="2899796"/>
                </a:lnTo>
                <a:lnTo>
                  <a:pt x="1422400" y="2901835"/>
                </a:lnTo>
                <a:lnTo>
                  <a:pt x="1473200" y="2904019"/>
                </a:lnTo>
                <a:lnTo>
                  <a:pt x="1524000" y="2906365"/>
                </a:lnTo>
                <a:lnTo>
                  <a:pt x="1574800" y="2908892"/>
                </a:lnTo>
                <a:lnTo>
                  <a:pt x="1612900" y="2911619"/>
                </a:lnTo>
                <a:lnTo>
                  <a:pt x="1663700" y="2914563"/>
                </a:lnTo>
                <a:lnTo>
                  <a:pt x="1727200" y="2918397"/>
                </a:lnTo>
                <a:lnTo>
                  <a:pt x="1778000" y="2923152"/>
                </a:lnTo>
                <a:lnTo>
                  <a:pt x="1828800" y="2928643"/>
                </a:lnTo>
                <a:lnTo>
                  <a:pt x="1879600" y="2934686"/>
                </a:lnTo>
                <a:lnTo>
                  <a:pt x="1943100" y="2941098"/>
                </a:lnTo>
                <a:lnTo>
                  <a:pt x="1993900" y="2947693"/>
                </a:lnTo>
                <a:lnTo>
                  <a:pt x="2044700" y="2952059"/>
                </a:lnTo>
                <a:lnTo>
                  <a:pt x="2095500" y="2955290"/>
                </a:lnTo>
                <a:lnTo>
                  <a:pt x="2146300" y="2957491"/>
                </a:lnTo>
                <a:lnTo>
                  <a:pt x="2197100" y="2958771"/>
                </a:lnTo>
                <a:lnTo>
                  <a:pt x="2247900" y="2959235"/>
                </a:lnTo>
                <a:lnTo>
                  <a:pt x="2298700" y="2958991"/>
                </a:lnTo>
                <a:lnTo>
                  <a:pt x="2349500" y="2958145"/>
                </a:lnTo>
                <a:lnTo>
                  <a:pt x="2400300" y="2956804"/>
                </a:lnTo>
                <a:lnTo>
                  <a:pt x="2451100" y="2955075"/>
                </a:lnTo>
                <a:lnTo>
                  <a:pt x="2501900" y="2953064"/>
                </a:lnTo>
                <a:lnTo>
                  <a:pt x="2552700" y="2950878"/>
                </a:lnTo>
                <a:lnTo>
                  <a:pt x="2603500" y="2948625"/>
                </a:lnTo>
                <a:lnTo>
                  <a:pt x="2654300" y="2946410"/>
                </a:lnTo>
                <a:lnTo>
                  <a:pt x="2705100" y="2944341"/>
                </a:lnTo>
                <a:lnTo>
                  <a:pt x="2755900" y="2942525"/>
                </a:lnTo>
                <a:lnTo>
                  <a:pt x="2806700" y="2941067"/>
                </a:lnTo>
                <a:lnTo>
                  <a:pt x="2806700" y="2939048"/>
                </a:lnTo>
                <a:lnTo>
                  <a:pt x="2819400" y="2937340"/>
                </a:lnTo>
                <a:lnTo>
                  <a:pt x="2832100" y="2935010"/>
                </a:lnTo>
                <a:lnTo>
                  <a:pt x="2844800" y="2931128"/>
                </a:lnTo>
                <a:lnTo>
                  <a:pt x="2844800" y="3176293"/>
                </a:lnTo>
                <a:lnTo>
                  <a:pt x="2832100" y="3161384"/>
                </a:lnTo>
                <a:lnTo>
                  <a:pt x="2832100" y="3146475"/>
                </a:lnTo>
                <a:lnTo>
                  <a:pt x="2806700" y="3146009"/>
                </a:lnTo>
                <a:lnTo>
                  <a:pt x="2768600" y="3145233"/>
                </a:lnTo>
                <a:lnTo>
                  <a:pt x="2743200" y="3145077"/>
                </a:lnTo>
                <a:lnTo>
                  <a:pt x="2705100" y="3146475"/>
                </a:lnTo>
                <a:lnTo>
                  <a:pt x="2654300" y="3149412"/>
                </a:lnTo>
                <a:lnTo>
                  <a:pt x="2603500" y="3151901"/>
                </a:lnTo>
                <a:lnTo>
                  <a:pt x="2552700" y="3153946"/>
                </a:lnTo>
                <a:lnTo>
                  <a:pt x="2501900" y="3155550"/>
                </a:lnTo>
                <a:lnTo>
                  <a:pt x="2451100" y="3156718"/>
                </a:lnTo>
                <a:lnTo>
                  <a:pt x="2400300" y="3157452"/>
                </a:lnTo>
                <a:lnTo>
                  <a:pt x="2362200" y="3157681"/>
                </a:lnTo>
                <a:lnTo>
                  <a:pt x="2298700" y="3157636"/>
                </a:lnTo>
                <a:lnTo>
                  <a:pt x="2247900" y="3157094"/>
                </a:lnTo>
                <a:lnTo>
                  <a:pt x="2197100" y="3156133"/>
                </a:lnTo>
                <a:lnTo>
                  <a:pt x="2146300" y="3154758"/>
                </a:lnTo>
                <a:lnTo>
                  <a:pt x="2095500" y="3152972"/>
                </a:lnTo>
                <a:lnTo>
                  <a:pt x="2044700" y="3150779"/>
                </a:lnTo>
                <a:lnTo>
                  <a:pt x="1993900" y="3148183"/>
                </a:lnTo>
                <a:lnTo>
                  <a:pt x="1943100" y="3145187"/>
                </a:lnTo>
                <a:lnTo>
                  <a:pt x="1892300" y="3141796"/>
                </a:lnTo>
                <a:lnTo>
                  <a:pt x="1841500" y="3138012"/>
                </a:lnTo>
                <a:lnTo>
                  <a:pt x="1790700" y="3133840"/>
                </a:lnTo>
                <a:lnTo>
                  <a:pt x="1739900" y="3129284"/>
                </a:lnTo>
                <a:lnTo>
                  <a:pt x="1689100" y="3124347"/>
                </a:lnTo>
                <a:lnTo>
                  <a:pt x="1638300" y="3119032"/>
                </a:lnTo>
                <a:lnTo>
                  <a:pt x="1587500" y="3113345"/>
                </a:lnTo>
                <a:lnTo>
                  <a:pt x="1536700" y="3107795"/>
                </a:lnTo>
                <a:lnTo>
                  <a:pt x="1485900" y="3103296"/>
                </a:lnTo>
                <a:lnTo>
                  <a:pt x="1435100" y="3099719"/>
                </a:lnTo>
                <a:lnTo>
                  <a:pt x="1384300" y="3096938"/>
                </a:lnTo>
                <a:lnTo>
                  <a:pt x="1333500" y="3094827"/>
                </a:lnTo>
                <a:lnTo>
                  <a:pt x="1282700" y="3093259"/>
                </a:lnTo>
                <a:lnTo>
                  <a:pt x="1231900" y="3092107"/>
                </a:lnTo>
                <a:lnTo>
                  <a:pt x="1181100" y="3091244"/>
                </a:lnTo>
                <a:lnTo>
                  <a:pt x="1130300" y="3090545"/>
                </a:lnTo>
                <a:lnTo>
                  <a:pt x="1079500" y="3089881"/>
                </a:lnTo>
                <a:lnTo>
                  <a:pt x="1028700" y="3089127"/>
                </a:lnTo>
                <a:lnTo>
                  <a:pt x="977900" y="3088156"/>
                </a:lnTo>
                <a:lnTo>
                  <a:pt x="914400" y="3086841"/>
                </a:lnTo>
                <a:close/>
              </a:path>
              <a:path extrusionOk="0" h="3662045" w="4203700">
                <a:moveTo>
                  <a:pt x="2832100" y="3661643"/>
                </a:moveTo>
                <a:lnTo>
                  <a:pt x="2832100" y="3556109"/>
                </a:lnTo>
                <a:lnTo>
                  <a:pt x="2844800" y="3506136"/>
                </a:lnTo>
                <a:lnTo>
                  <a:pt x="2844800" y="3661643"/>
                </a:lnTo>
                <a:lnTo>
                  <a:pt x="2832100" y="3661643"/>
                </a:lnTo>
                <a:close/>
              </a:path>
              <a:path extrusionOk="0" h="3662045" w="4203700">
                <a:moveTo>
                  <a:pt x="0" y="3074117"/>
                </a:moveTo>
                <a:lnTo>
                  <a:pt x="0" y="2872313"/>
                </a:lnTo>
                <a:lnTo>
                  <a:pt x="25400" y="2873202"/>
                </a:lnTo>
                <a:lnTo>
                  <a:pt x="76200" y="2874885"/>
                </a:lnTo>
                <a:lnTo>
                  <a:pt x="127000" y="2876456"/>
                </a:lnTo>
                <a:lnTo>
                  <a:pt x="177800" y="2877941"/>
                </a:lnTo>
                <a:lnTo>
                  <a:pt x="228600" y="2879362"/>
                </a:lnTo>
                <a:lnTo>
                  <a:pt x="381000" y="2883489"/>
                </a:lnTo>
                <a:lnTo>
                  <a:pt x="431800" y="2884901"/>
                </a:lnTo>
                <a:lnTo>
                  <a:pt x="482600" y="2886370"/>
                </a:lnTo>
                <a:lnTo>
                  <a:pt x="533400" y="2887923"/>
                </a:lnTo>
                <a:lnTo>
                  <a:pt x="571500" y="2889582"/>
                </a:lnTo>
                <a:lnTo>
                  <a:pt x="622300" y="2891372"/>
                </a:lnTo>
                <a:lnTo>
                  <a:pt x="711200" y="2891372"/>
                </a:lnTo>
                <a:lnTo>
                  <a:pt x="711200" y="3093468"/>
                </a:lnTo>
                <a:lnTo>
                  <a:pt x="685800" y="3092950"/>
                </a:lnTo>
                <a:lnTo>
                  <a:pt x="673100" y="3091811"/>
                </a:lnTo>
                <a:lnTo>
                  <a:pt x="647700" y="3090672"/>
                </a:lnTo>
                <a:lnTo>
                  <a:pt x="584200" y="3088871"/>
                </a:lnTo>
                <a:lnTo>
                  <a:pt x="533400" y="3087657"/>
                </a:lnTo>
                <a:lnTo>
                  <a:pt x="482600" y="3086497"/>
                </a:lnTo>
                <a:lnTo>
                  <a:pt x="292100" y="3082033"/>
                </a:lnTo>
                <a:lnTo>
                  <a:pt x="241300" y="3080872"/>
                </a:lnTo>
                <a:lnTo>
                  <a:pt x="190500" y="3079659"/>
                </a:lnTo>
                <a:lnTo>
                  <a:pt x="139700" y="3078375"/>
                </a:lnTo>
                <a:lnTo>
                  <a:pt x="88900" y="3077003"/>
                </a:lnTo>
                <a:lnTo>
                  <a:pt x="38100" y="3075524"/>
                </a:lnTo>
                <a:lnTo>
                  <a:pt x="0" y="3074117"/>
                </a:lnTo>
                <a:close/>
              </a:path>
            </a:pathLst>
          </a:custGeom>
          <a:solidFill>
            <a:srgbClr val="DBFFF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16"/>
          <p:cNvSpPr/>
          <p:nvPr/>
        </p:nvSpPr>
        <p:spPr>
          <a:xfrm>
            <a:off x="13499041" y="1864"/>
            <a:ext cx="4789170" cy="3496310"/>
          </a:xfrm>
          <a:custGeom>
            <a:rect b="b" l="l" r="r" t="t"/>
            <a:pathLst>
              <a:path extrusionOk="0" h="3496310" w="4789169">
                <a:moveTo>
                  <a:pt x="3347862" y="3454619"/>
                </a:moveTo>
                <a:lnTo>
                  <a:pt x="3830152" y="3486964"/>
                </a:lnTo>
                <a:lnTo>
                  <a:pt x="3779073" y="3496267"/>
                </a:lnTo>
                <a:lnTo>
                  <a:pt x="3372941" y="3469030"/>
                </a:lnTo>
                <a:lnTo>
                  <a:pt x="3347862" y="3454619"/>
                </a:lnTo>
                <a:close/>
              </a:path>
              <a:path extrusionOk="0" h="3496310" w="4789169">
                <a:moveTo>
                  <a:pt x="3144505" y="2295414"/>
                </a:moveTo>
                <a:lnTo>
                  <a:pt x="4456836" y="2383426"/>
                </a:lnTo>
                <a:lnTo>
                  <a:pt x="4448478" y="2433779"/>
                </a:lnTo>
                <a:lnTo>
                  <a:pt x="4439271" y="2496805"/>
                </a:lnTo>
                <a:lnTo>
                  <a:pt x="4422555" y="2597512"/>
                </a:lnTo>
                <a:lnTo>
                  <a:pt x="4405809" y="2698217"/>
                </a:lnTo>
                <a:lnTo>
                  <a:pt x="4398229" y="2735894"/>
                </a:lnTo>
                <a:lnTo>
                  <a:pt x="4389729" y="2786238"/>
                </a:lnTo>
                <a:lnTo>
                  <a:pt x="4381138" y="2836576"/>
                </a:lnTo>
                <a:lnTo>
                  <a:pt x="4372432" y="2886906"/>
                </a:lnTo>
                <a:lnTo>
                  <a:pt x="4363589" y="2937227"/>
                </a:lnTo>
                <a:lnTo>
                  <a:pt x="4354584" y="2987538"/>
                </a:lnTo>
                <a:lnTo>
                  <a:pt x="4346246" y="3025164"/>
                </a:lnTo>
                <a:lnTo>
                  <a:pt x="4336852" y="3075448"/>
                </a:lnTo>
                <a:lnTo>
                  <a:pt x="4327228" y="3125717"/>
                </a:lnTo>
                <a:lnTo>
                  <a:pt x="4317351" y="3175968"/>
                </a:lnTo>
                <a:lnTo>
                  <a:pt x="4306176" y="3213405"/>
                </a:lnTo>
                <a:lnTo>
                  <a:pt x="4292832" y="3250695"/>
                </a:lnTo>
                <a:lnTo>
                  <a:pt x="4276778" y="3300533"/>
                </a:lnTo>
                <a:lnTo>
                  <a:pt x="4260025" y="3337595"/>
                </a:lnTo>
                <a:lnTo>
                  <a:pt x="4237403" y="3374263"/>
                </a:lnTo>
                <a:lnTo>
                  <a:pt x="4207007" y="3410410"/>
                </a:lnTo>
                <a:lnTo>
                  <a:pt x="4170638" y="3433428"/>
                </a:lnTo>
                <a:lnTo>
                  <a:pt x="4128399" y="3456052"/>
                </a:lnTo>
                <a:lnTo>
                  <a:pt x="4082090" y="3465675"/>
                </a:lnTo>
                <a:lnTo>
                  <a:pt x="3980987" y="3484352"/>
                </a:lnTo>
                <a:lnTo>
                  <a:pt x="3931109" y="3481007"/>
                </a:lnTo>
                <a:lnTo>
                  <a:pt x="3880264" y="3490325"/>
                </a:lnTo>
                <a:lnTo>
                  <a:pt x="3322554" y="3452922"/>
                </a:lnTo>
                <a:lnTo>
                  <a:pt x="3275404" y="3424303"/>
                </a:lnTo>
                <a:lnTo>
                  <a:pt x="3233763" y="3396053"/>
                </a:lnTo>
                <a:lnTo>
                  <a:pt x="3198734" y="3368247"/>
                </a:lnTo>
                <a:lnTo>
                  <a:pt x="3173117" y="3315615"/>
                </a:lnTo>
                <a:lnTo>
                  <a:pt x="3155466" y="3276245"/>
                </a:lnTo>
                <a:lnTo>
                  <a:pt x="3153744" y="3263401"/>
                </a:lnTo>
                <a:lnTo>
                  <a:pt x="3627974" y="3295206"/>
                </a:lnTo>
                <a:lnTo>
                  <a:pt x="3681307" y="3286054"/>
                </a:lnTo>
                <a:lnTo>
                  <a:pt x="3734022" y="3289590"/>
                </a:lnTo>
                <a:lnTo>
                  <a:pt x="3787781" y="3280466"/>
                </a:lnTo>
                <a:lnTo>
                  <a:pt x="3894026" y="3287592"/>
                </a:lnTo>
                <a:lnTo>
                  <a:pt x="3948134" y="3278492"/>
                </a:lnTo>
                <a:lnTo>
                  <a:pt x="4001430" y="3282066"/>
                </a:lnTo>
                <a:lnTo>
                  <a:pt x="4035336" y="3271612"/>
                </a:lnTo>
                <a:lnTo>
                  <a:pt x="4064284" y="3260825"/>
                </a:lnTo>
                <a:lnTo>
                  <a:pt x="4086644" y="3236867"/>
                </a:lnTo>
                <a:lnTo>
                  <a:pt x="4099936" y="3199573"/>
                </a:lnTo>
                <a:lnTo>
                  <a:pt x="4104247" y="3187134"/>
                </a:lnTo>
                <a:lnTo>
                  <a:pt x="4109487" y="3174756"/>
                </a:lnTo>
                <a:lnTo>
                  <a:pt x="4114107" y="3162338"/>
                </a:lnTo>
                <a:lnTo>
                  <a:pt x="4117408" y="3137102"/>
                </a:lnTo>
                <a:lnTo>
                  <a:pt x="4126847" y="3086821"/>
                </a:lnTo>
                <a:lnTo>
                  <a:pt x="4136424" y="3036549"/>
                </a:lnTo>
                <a:lnTo>
                  <a:pt x="4155758" y="2936018"/>
                </a:lnTo>
                <a:lnTo>
                  <a:pt x="4165395" y="2885750"/>
                </a:lnTo>
                <a:lnTo>
                  <a:pt x="4174933" y="2835475"/>
                </a:lnTo>
                <a:lnTo>
                  <a:pt x="4184312" y="2785190"/>
                </a:lnTo>
                <a:lnTo>
                  <a:pt x="4193473" y="2734891"/>
                </a:lnTo>
                <a:lnTo>
                  <a:pt x="4202356" y="2684572"/>
                </a:lnTo>
                <a:lnTo>
                  <a:pt x="4210902" y="2634231"/>
                </a:lnTo>
                <a:lnTo>
                  <a:pt x="4221151" y="2584004"/>
                </a:lnTo>
                <a:lnTo>
                  <a:pt x="4229654" y="2533661"/>
                </a:lnTo>
                <a:lnTo>
                  <a:pt x="4237046" y="2483242"/>
                </a:lnTo>
                <a:lnTo>
                  <a:pt x="4243963" y="2432792"/>
                </a:lnTo>
                <a:lnTo>
                  <a:pt x="4251038" y="2382352"/>
                </a:lnTo>
                <a:lnTo>
                  <a:pt x="3148614" y="2308418"/>
                </a:lnTo>
                <a:lnTo>
                  <a:pt x="3144505" y="2295414"/>
                </a:lnTo>
                <a:close/>
              </a:path>
              <a:path extrusionOk="0" h="3496310" w="4789169">
                <a:moveTo>
                  <a:pt x="3148614" y="2308418"/>
                </a:moveTo>
                <a:lnTo>
                  <a:pt x="3372621" y="2323441"/>
                </a:lnTo>
                <a:lnTo>
                  <a:pt x="3369654" y="2335970"/>
                </a:lnTo>
                <a:lnTo>
                  <a:pt x="3368156" y="2335870"/>
                </a:lnTo>
                <a:lnTo>
                  <a:pt x="3366738" y="2348503"/>
                </a:lnTo>
                <a:lnTo>
                  <a:pt x="3361352" y="2399056"/>
                </a:lnTo>
                <a:lnTo>
                  <a:pt x="3356905" y="2449672"/>
                </a:lnTo>
                <a:lnTo>
                  <a:pt x="3353330" y="2500347"/>
                </a:lnTo>
                <a:lnTo>
                  <a:pt x="3350558" y="2551075"/>
                </a:lnTo>
                <a:lnTo>
                  <a:pt x="3347673" y="2614524"/>
                </a:lnTo>
                <a:lnTo>
                  <a:pt x="3346306" y="2665346"/>
                </a:lnTo>
                <a:lnTo>
                  <a:pt x="3345539" y="2716209"/>
                </a:lnTo>
                <a:lnTo>
                  <a:pt x="3345305" y="2767107"/>
                </a:lnTo>
                <a:lnTo>
                  <a:pt x="3345536" y="2818037"/>
                </a:lnTo>
                <a:lnTo>
                  <a:pt x="3346164" y="2868993"/>
                </a:lnTo>
                <a:lnTo>
                  <a:pt x="3347121" y="2919972"/>
                </a:lnTo>
                <a:lnTo>
                  <a:pt x="3348339" y="2970967"/>
                </a:lnTo>
                <a:lnTo>
                  <a:pt x="3349752" y="3021976"/>
                </a:lnTo>
                <a:lnTo>
                  <a:pt x="3351290" y="3072993"/>
                </a:lnTo>
                <a:lnTo>
                  <a:pt x="3354473" y="3175035"/>
                </a:lnTo>
                <a:lnTo>
                  <a:pt x="3359309" y="3213545"/>
                </a:lnTo>
                <a:lnTo>
                  <a:pt x="3395474" y="3266885"/>
                </a:lnTo>
                <a:lnTo>
                  <a:pt x="3434470" y="3269500"/>
                </a:lnTo>
                <a:lnTo>
                  <a:pt x="3468846" y="3284534"/>
                </a:lnTo>
                <a:lnTo>
                  <a:pt x="3153744" y="3263401"/>
                </a:lnTo>
                <a:lnTo>
                  <a:pt x="3148581" y="3224870"/>
                </a:lnTo>
                <a:lnTo>
                  <a:pt x="3146092" y="3173789"/>
                </a:lnTo>
                <a:lnTo>
                  <a:pt x="3143983" y="3084547"/>
                </a:lnTo>
                <a:lnTo>
                  <a:pt x="3140645" y="3046138"/>
                </a:lnTo>
                <a:lnTo>
                  <a:pt x="3137529" y="2995015"/>
                </a:lnTo>
                <a:lnTo>
                  <a:pt x="3135108" y="2943938"/>
                </a:lnTo>
                <a:lnTo>
                  <a:pt x="3133374" y="2892908"/>
                </a:lnTo>
                <a:lnTo>
                  <a:pt x="3132317" y="2841923"/>
                </a:lnTo>
                <a:lnTo>
                  <a:pt x="3131927" y="2790983"/>
                </a:lnTo>
                <a:lnTo>
                  <a:pt x="3132197" y="2740087"/>
                </a:lnTo>
                <a:lnTo>
                  <a:pt x="3133117" y="2689234"/>
                </a:lnTo>
                <a:lnTo>
                  <a:pt x="3134677" y="2638425"/>
                </a:lnTo>
                <a:lnTo>
                  <a:pt x="3136870" y="2587658"/>
                </a:lnTo>
                <a:lnTo>
                  <a:pt x="3139686" y="2536932"/>
                </a:lnTo>
                <a:lnTo>
                  <a:pt x="3143115" y="2486248"/>
                </a:lnTo>
                <a:lnTo>
                  <a:pt x="3147149" y="2435605"/>
                </a:lnTo>
                <a:lnTo>
                  <a:pt x="3151779" y="2385001"/>
                </a:lnTo>
                <a:lnTo>
                  <a:pt x="3152577" y="2372326"/>
                </a:lnTo>
                <a:lnTo>
                  <a:pt x="3153066" y="2359630"/>
                </a:lnTo>
                <a:lnTo>
                  <a:pt x="3153784" y="2334222"/>
                </a:lnTo>
                <a:lnTo>
                  <a:pt x="3152723" y="2321422"/>
                </a:lnTo>
                <a:lnTo>
                  <a:pt x="3148614" y="2308418"/>
                </a:lnTo>
                <a:close/>
              </a:path>
              <a:path extrusionOk="0" h="3496310" w="4789169">
                <a:moveTo>
                  <a:pt x="1001215" y="1897102"/>
                </a:moveTo>
                <a:lnTo>
                  <a:pt x="2172634" y="1975664"/>
                </a:lnTo>
                <a:lnTo>
                  <a:pt x="2221346" y="1991659"/>
                </a:lnTo>
                <a:lnTo>
                  <a:pt x="2320577" y="1998314"/>
                </a:lnTo>
                <a:lnTo>
                  <a:pt x="2369391" y="2014317"/>
                </a:lnTo>
                <a:lnTo>
                  <a:pt x="2468807" y="2020984"/>
                </a:lnTo>
                <a:lnTo>
                  <a:pt x="2517705" y="2036992"/>
                </a:lnTo>
                <a:lnTo>
                  <a:pt x="2766765" y="2053695"/>
                </a:lnTo>
                <a:lnTo>
                  <a:pt x="2815777" y="2069711"/>
                </a:lnTo>
                <a:lnTo>
                  <a:pt x="4788673" y="2202024"/>
                </a:lnTo>
                <a:lnTo>
                  <a:pt x="4788659" y="2405680"/>
                </a:lnTo>
                <a:lnTo>
                  <a:pt x="2720573" y="2266982"/>
                </a:lnTo>
                <a:lnTo>
                  <a:pt x="2671439" y="2250959"/>
                </a:lnTo>
                <a:lnTo>
                  <a:pt x="2521747" y="2240920"/>
                </a:lnTo>
                <a:lnTo>
                  <a:pt x="2472783" y="2224907"/>
                </a:lnTo>
                <a:lnTo>
                  <a:pt x="2373275" y="2218234"/>
                </a:lnTo>
                <a:lnTo>
                  <a:pt x="2324429" y="2202229"/>
                </a:lnTo>
                <a:lnTo>
                  <a:pt x="2225146" y="2195571"/>
                </a:lnTo>
                <a:lnTo>
                  <a:pt x="2176408" y="2179574"/>
                </a:lnTo>
                <a:lnTo>
                  <a:pt x="2126854" y="2176250"/>
                </a:lnTo>
                <a:lnTo>
                  <a:pt x="2078183" y="2160258"/>
                </a:lnTo>
                <a:lnTo>
                  <a:pt x="2028695" y="2156939"/>
                </a:lnTo>
                <a:lnTo>
                  <a:pt x="1980087" y="2140950"/>
                </a:lnTo>
                <a:lnTo>
                  <a:pt x="1930660" y="2137635"/>
                </a:lnTo>
                <a:lnTo>
                  <a:pt x="1882111" y="2121651"/>
                </a:lnTo>
                <a:lnTo>
                  <a:pt x="1832741" y="2118340"/>
                </a:lnTo>
                <a:lnTo>
                  <a:pt x="1784247" y="2102359"/>
                </a:lnTo>
                <a:lnTo>
                  <a:pt x="1734930" y="2099052"/>
                </a:lnTo>
                <a:lnTo>
                  <a:pt x="1638070" y="2067098"/>
                </a:lnTo>
                <a:lnTo>
                  <a:pt x="1588825" y="2063796"/>
                </a:lnTo>
                <a:lnTo>
                  <a:pt x="1492100" y="2031852"/>
                </a:lnTo>
                <a:lnTo>
                  <a:pt x="1442918" y="2028553"/>
                </a:lnTo>
                <a:lnTo>
                  <a:pt x="1298033" y="1980651"/>
                </a:lnTo>
                <a:lnTo>
                  <a:pt x="1248921" y="1977357"/>
                </a:lnTo>
                <a:lnTo>
                  <a:pt x="1152442" y="1945430"/>
                </a:lnTo>
                <a:lnTo>
                  <a:pt x="1001215" y="1897102"/>
                </a:lnTo>
                <a:close/>
              </a:path>
              <a:path extrusionOk="0" h="3496310" w="4789169">
                <a:moveTo>
                  <a:pt x="4788832" y="0"/>
                </a:moveTo>
                <a:lnTo>
                  <a:pt x="4788733" y="2202028"/>
                </a:lnTo>
                <a:lnTo>
                  <a:pt x="4788832" y="0"/>
                </a:lnTo>
                <a:close/>
              </a:path>
              <a:path extrusionOk="0" h="3496310" w="4789169">
                <a:moveTo>
                  <a:pt x="4788832" y="0"/>
                </a:moveTo>
                <a:lnTo>
                  <a:pt x="3686031" y="2411"/>
                </a:lnTo>
                <a:lnTo>
                  <a:pt x="3688669" y="2588"/>
                </a:lnTo>
                <a:lnTo>
                  <a:pt x="3735987" y="18490"/>
                </a:lnTo>
                <a:lnTo>
                  <a:pt x="3832322" y="24950"/>
                </a:lnTo>
                <a:lnTo>
                  <a:pt x="3879640" y="40852"/>
                </a:lnTo>
                <a:lnTo>
                  <a:pt x="3927807" y="44083"/>
                </a:lnTo>
                <a:lnTo>
                  <a:pt x="3975125" y="59985"/>
                </a:lnTo>
                <a:lnTo>
                  <a:pt x="4026116" y="63404"/>
                </a:lnTo>
                <a:lnTo>
                  <a:pt x="4323727" y="159735"/>
                </a:lnTo>
                <a:lnTo>
                  <a:pt x="4368141" y="175442"/>
                </a:lnTo>
                <a:lnTo>
                  <a:pt x="4409640" y="190954"/>
                </a:lnTo>
                <a:lnTo>
                  <a:pt x="4447036" y="218919"/>
                </a:lnTo>
                <a:lnTo>
                  <a:pt x="4479992" y="259315"/>
                </a:lnTo>
                <a:lnTo>
                  <a:pt x="4509871" y="286775"/>
                </a:lnTo>
                <a:lnTo>
                  <a:pt x="4534635" y="326622"/>
                </a:lnTo>
                <a:lnTo>
                  <a:pt x="4554799" y="366160"/>
                </a:lnTo>
                <a:lnTo>
                  <a:pt x="4569174" y="418038"/>
                </a:lnTo>
                <a:lnTo>
                  <a:pt x="4579123" y="456891"/>
                </a:lnTo>
                <a:lnTo>
                  <a:pt x="4582609" y="508039"/>
                </a:lnTo>
                <a:lnTo>
                  <a:pt x="4586678" y="559226"/>
                </a:lnTo>
                <a:lnTo>
                  <a:pt x="4590128" y="597643"/>
                </a:lnTo>
                <a:lnTo>
                  <a:pt x="4591442" y="648645"/>
                </a:lnTo>
                <a:lnTo>
                  <a:pt x="4591655" y="699573"/>
                </a:lnTo>
                <a:lnTo>
                  <a:pt x="4590949" y="750440"/>
                </a:lnTo>
                <a:lnTo>
                  <a:pt x="4589508" y="801258"/>
                </a:lnTo>
                <a:lnTo>
                  <a:pt x="4582614" y="902623"/>
                </a:lnTo>
                <a:lnTo>
                  <a:pt x="4575491" y="1003974"/>
                </a:lnTo>
                <a:lnTo>
                  <a:pt x="4570068" y="1079981"/>
                </a:lnTo>
                <a:lnTo>
                  <a:pt x="4558058" y="1244647"/>
                </a:lnTo>
                <a:lnTo>
                  <a:pt x="4549562" y="1358634"/>
                </a:lnTo>
                <a:lnTo>
                  <a:pt x="4542885" y="1447286"/>
                </a:lnTo>
                <a:lnTo>
                  <a:pt x="4517582" y="1776530"/>
                </a:lnTo>
                <a:lnTo>
                  <a:pt x="4514982" y="1814542"/>
                </a:lnTo>
                <a:lnTo>
                  <a:pt x="4513354" y="1839890"/>
                </a:lnTo>
                <a:lnTo>
                  <a:pt x="4510329" y="1890601"/>
                </a:lnTo>
                <a:lnTo>
                  <a:pt x="4507459" y="1941322"/>
                </a:lnTo>
                <a:lnTo>
                  <a:pt x="4502724" y="2030105"/>
                </a:lnTo>
                <a:lnTo>
                  <a:pt x="4499854" y="2080826"/>
                </a:lnTo>
                <a:lnTo>
                  <a:pt x="4496830" y="2131537"/>
                </a:lnTo>
                <a:lnTo>
                  <a:pt x="4493572" y="2182233"/>
                </a:lnTo>
                <a:lnTo>
                  <a:pt x="4275402" y="2167601"/>
                </a:lnTo>
                <a:lnTo>
                  <a:pt x="4279064" y="2142390"/>
                </a:lnTo>
                <a:lnTo>
                  <a:pt x="4281257" y="2129808"/>
                </a:lnTo>
                <a:lnTo>
                  <a:pt x="4284299" y="2104555"/>
                </a:lnTo>
                <a:lnTo>
                  <a:pt x="4287112" y="2092016"/>
                </a:lnTo>
                <a:lnTo>
                  <a:pt x="4291775" y="2041414"/>
                </a:lnTo>
                <a:lnTo>
                  <a:pt x="4296613" y="1990825"/>
                </a:lnTo>
                <a:lnTo>
                  <a:pt x="4301591" y="1940244"/>
                </a:lnTo>
                <a:lnTo>
                  <a:pt x="4306678" y="1889671"/>
                </a:lnTo>
                <a:lnTo>
                  <a:pt x="4311842" y="1839104"/>
                </a:lnTo>
                <a:lnTo>
                  <a:pt x="4327472" y="1687409"/>
                </a:lnTo>
                <a:lnTo>
                  <a:pt x="4332620" y="1636841"/>
                </a:lnTo>
                <a:lnTo>
                  <a:pt x="4337683" y="1586266"/>
                </a:lnTo>
                <a:lnTo>
                  <a:pt x="4342629" y="1535684"/>
                </a:lnTo>
                <a:lnTo>
                  <a:pt x="4347426" y="1485091"/>
                </a:lnTo>
                <a:lnTo>
                  <a:pt x="4352041" y="1434487"/>
                </a:lnTo>
                <a:lnTo>
                  <a:pt x="4356442" y="1383868"/>
                </a:lnTo>
                <a:lnTo>
                  <a:pt x="4360597" y="1333232"/>
                </a:lnTo>
                <a:lnTo>
                  <a:pt x="4364474" y="1282578"/>
                </a:lnTo>
                <a:lnTo>
                  <a:pt x="4367148" y="1244572"/>
                </a:lnTo>
                <a:lnTo>
                  <a:pt x="4370458" y="1193880"/>
                </a:lnTo>
                <a:lnTo>
                  <a:pt x="4374146" y="1130484"/>
                </a:lnTo>
                <a:lnTo>
                  <a:pt x="4376693" y="1079741"/>
                </a:lnTo>
                <a:lnTo>
                  <a:pt x="4378916" y="1028976"/>
                </a:lnTo>
                <a:lnTo>
                  <a:pt x="4380823" y="978190"/>
                </a:lnTo>
                <a:lnTo>
                  <a:pt x="4382423" y="927383"/>
                </a:lnTo>
                <a:lnTo>
                  <a:pt x="4383724" y="876556"/>
                </a:lnTo>
                <a:lnTo>
                  <a:pt x="4384737" y="825710"/>
                </a:lnTo>
                <a:lnTo>
                  <a:pt x="4385471" y="774845"/>
                </a:lnTo>
                <a:lnTo>
                  <a:pt x="4385933" y="723962"/>
                </a:lnTo>
                <a:lnTo>
                  <a:pt x="4386133" y="673061"/>
                </a:lnTo>
                <a:lnTo>
                  <a:pt x="4386081" y="622144"/>
                </a:lnTo>
                <a:lnTo>
                  <a:pt x="4385785" y="571210"/>
                </a:lnTo>
                <a:lnTo>
                  <a:pt x="4382544" y="520078"/>
                </a:lnTo>
                <a:lnTo>
                  <a:pt x="4373868" y="468582"/>
                </a:lnTo>
                <a:lnTo>
                  <a:pt x="4357923" y="429327"/>
                </a:lnTo>
                <a:lnTo>
                  <a:pt x="4301147" y="374606"/>
                </a:lnTo>
                <a:lnTo>
                  <a:pt x="4259199" y="346335"/>
                </a:lnTo>
                <a:lnTo>
                  <a:pt x="4206050" y="330042"/>
                </a:lnTo>
                <a:lnTo>
                  <a:pt x="4108504" y="298043"/>
                </a:lnTo>
                <a:lnTo>
                  <a:pt x="4058737" y="294706"/>
                </a:lnTo>
                <a:lnTo>
                  <a:pt x="3960324" y="262648"/>
                </a:lnTo>
                <a:lnTo>
                  <a:pt x="3909863" y="259264"/>
                </a:lnTo>
                <a:lnTo>
                  <a:pt x="3859904" y="243185"/>
                </a:lnTo>
                <a:lnTo>
                  <a:pt x="3811927" y="239967"/>
                </a:lnTo>
                <a:lnTo>
                  <a:pt x="3764524" y="224060"/>
                </a:lnTo>
                <a:lnTo>
                  <a:pt x="3715720" y="220787"/>
                </a:lnTo>
                <a:lnTo>
                  <a:pt x="3666940" y="204787"/>
                </a:lnTo>
                <a:lnTo>
                  <a:pt x="3616208" y="201384"/>
                </a:lnTo>
                <a:lnTo>
                  <a:pt x="3564948" y="185218"/>
                </a:lnTo>
                <a:lnTo>
                  <a:pt x="3170162" y="158742"/>
                </a:lnTo>
                <a:lnTo>
                  <a:pt x="3070518" y="139330"/>
                </a:lnTo>
                <a:lnTo>
                  <a:pt x="2819585" y="122501"/>
                </a:lnTo>
                <a:lnTo>
                  <a:pt x="2370007" y="66893"/>
                </a:lnTo>
                <a:lnTo>
                  <a:pt x="2018580" y="43325"/>
                </a:lnTo>
                <a:lnTo>
                  <a:pt x="1918844" y="23907"/>
                </a:lnTo>
                <a:lnTo>
                  <a:pt x="1807987" y="16472"/>
                </a:lnTo>
                <a:lnTo>
                  <a:pt x="1777392" y="1692"/>
                </a:lnTo>
                <a:lnTo>
                  <a:pt x="1764407" y="821"/>
                </a:lnTo>
                <a:lnTo>
                  <a:pt x="4788832" y="0"/>
                </a:lnTo>
                <a:close/>
              </a:path>
              <a:path extrusionOk="0" h="3496310" w="4789169">
                <a:moveTo>
                  <a:pt x="3363305" y="171695"/>
                </a:moveTo>
                <a:lnTo>
                  <a:pt x="3564948" y="185218"/>
                </a:lnTo>
                <a:lnTo>
                  <a:pt x="3560487" y="223105"/>
                </a:lnTo>
                <a:lnTo>
                  <a:pt x="3557806" y="248382"/>
                </a:lnTo>
                <a:lnTo>
                  <a:pt x="3556595" y="261029"/>
                </a:lnTo>
                <a:lnTo>
                  <a:pt x="3554844" y="286369"/>
                </a:lnTo>
                <a:lnTo>
                  <a:pt x="3544970" y="387535"/>
                </a:lnTo>
                <a:lnTo>
                  <a:pt x="3539988" y="438115"/>
                </a:lnTo>
                <a:lnTo>
                  <a:pt x="3534951" y="488691"/>
                </a:lnTo>
                <a:lnTo>
                  <a:pt x="3529843" y="539263"/>
                </a:lnTo>
                <a:lnTo>
                  <a:pt x="3524644" y="589828"/>
                </a:lnTo>
                <a:lnTo>
                  <a:pt x="3519337" y="640386"/>
                </a:lnTo>
                <a:lnTo>
                  <a:pt x="3513903" y="690936"/>
                </a:lnTo>
                <a:lnTo>
                  <a:pt x="3508325" y="741476"/>
                </a:lnTo>
                <a:lnTo>
                  <a:pt x="3502585" y="792005"/>
                </a:lnTo>
                <a:lnTo>
                  <a:pt x="3496664" y="842522"/>
                </a:lnTo>
                <a:lnTo>
                  <a:pt x="3491394" y="880354"/>
                </a:lnTo>
                <a:lnTo>
                  <a:pt x="3485058" y="930843"/>
                </a:lnTo>
                <a:lnTo>
                  <a:pt x="3476983" y="993945"/>
                </a:lnTo>
                <a:lnTo>
                  <a:pt x="3468839" y="1044312"/>
                </a:lnTo>
                <a:lnTo>
                  <a:pt x="3459961" y="1094631"/>
                </a:lnTo>
                <a:lnTo>
                  <a:pt x="3450532" y="1144913"/>
                </a:lnTo>
                <a:lnTo>
                  <a:pt x="3439886" y="1207842"/>
                </a:lnTo>
                <a:lnTo>
                  <a:pt x="3429906" y="1258086"/>
                </a:lnTo>
                <a:lnTo>
                  <a:pt x="3422151" y="1308480"/>
                </a:lnTo>
                <a:lnTo>
                  <a:pt x="3415528" y="1358950"/>
                </a:lnTo>
                <a:lnTo>
                  <a:pt x="3409932" y="1409489"/>
                </a:lnTo>
                <a:lnTo>
                  <a:pt x="3405256" y="1460090"/>
                </a:lnTo>
                <a:lnTo>
                  <a:pt x="3399816" y="1536096"/>
                </a:lnTo>
                <a:lnTo>
                  <a:pt x="3395683" y="1612190"/>
                </a:lnTo>
                <a:lnTo>
                  <a:pt x="3393621" y="1662966"/>
                </a:lnTo>
                <a:lnTo>
                  <a:pt x="3391948" y="1713768"/>
                </a:lnTo>
                <a:lnTo>
                  <a:pt x="3390555" y="1764588"/>
                </a:lnTo>
                <a:lnTo>
                  <a:pt x="3389336" y="1815421"/>
                </a:lnTo>
                <a:lnTo>
                  <a:pt x="3388185" y="1866258"/>
                </a:lnTo>
                <a:lnTo>
                  <a:pt x="3386995" y="1917092"/>
                </a:lnTo>
                <a:lnTo>
                  <a:pt x="3385660" y="1967917"/>
                </a:lnTo>
                <a:lnTo>
                  <a:pt x="3384074" y="2018724"/>
                </a:lnTo>
                <a:lnTo>
                  <a:pt x="3382129" y="2069508"/>
                </a:lnTo>
                <a:lnTo>
                  <a:pt x="3384143" y="2069643"/>
                </a:lnTo>
                <a:lnTo>
                  <a:pt x="3384998" y="2082429"/>
                </a:lnTo>
                <a:lnTo>
                  <a:pt x="3386472" y="2095256"/>
                </a:lnTo>
                <a:lnTo>
                  <a:pt x="3389496" y="2108188"/>
                </a:lnTo>
                <a:lnTo>
                  <a:pt x="3144881" y="2091782"/>
                </a:lnTo>
                <a:lnTo>
                  <a:pt x="3160606" y="2080108"/>
                </a:lnTo>
                <a:lnTo>
                  <a:pt x="3175481" y="2081106"/>
                </a:lnTo>
                <a:lnTo>
                  <a:pt x="3177646" y="2055794"/>
                </a:lnTo>
                <a:lnTo>
                  <a:pt x="3180970" y="2017832"/>
                </a:lnTo>
                <a:lnTo>
                  <a:pt x="3182825" y="1992499"/>
                </a:lnTo>
                <a:lnTo>
                  <a:pt x="3183980" y="1954391"/>
                </a:lnTo>
                <a:lnTo>
                  <a:pt x="3184448" y="1903508"/>
                </a:lnTo>
                <a:lnTo>
                  <a:pt x="3185364" y="1852655"/>
                </a:lnTo>
                <a:lnTo>
                  <a:pt x="3186723" y="1801832"/>
                </a:lnTo>
                <a:lnTo>
                  <a:pt x="3188522" y="1751039"/>
                </a:lnTo>
                <a:lnTo>
                  <a:pt x="3190756" y="1700275"/>
                </a:lnTo>
                <a:lnTo>
                  <a:pt x="3193423" y="1649539"/>
                </a:lnTo>
                <a:lnTo>
                  <a:pt x="3195744" y="1611510"/>
                </a:lnTo>
                <a:lnTo>
                  <a:pt x="3200038" y="1548155"/>
                </a:lnTo>
                <a:lnTo>
                  <a:pt x="3203978" y="1497505"/>
                </a:lnTo>
                <a:lnTo>
                  <a:pt x="3208336" y="1446883"/>
                </a:lnTo>
                <a:lnTo>
                  <a:pt x="3213108" y="1396289"/>
                </a:lnTo>
                <a:lnTo>
                  <a:pt x="3218289" y="1345722"/>
                </a:lnTo>
                <a:lnTo>
                  <a:pt x="3223876" y="1295183"/>
                </a:lnTo>
                <a:lnTo>
                  <a:pt x="3229866" y="1244671"/>
                </a:lnTo>
                <a:lnTo>
                  <a:pt x="3236254" y="1194185"/>
                </a:lnTo>
                <a:lnTo>
                  <a:pt x="3243037" y="1143726"/>
                </a:lnTo>
                <a:lnTo>
                  <a:pt x="3250212" y="1093293"/>
                </a:lnTo>
                <a:lnTo>
                  <a:pt x="3257773" y="1042886"/>
                </a:lnTo>
                <a:lnTo>
                  <a:pt x="3265719" y="992505"/>
                </a:lnTo>
                <a:lnTo>
                  <a:pt x="3274044" y="942149"/>
                </a:lnTo>
                <a:lnTo>
                  <a:pt x="3282746" y="891818"/>
                </a:lnTo>
                <a:lnTo>
                  <a:pt x="3291820" y="841513"/>
                </a:lnTo>
                <a:lnTo>
                  <a:pt x="3300756" y="791198"/>
                </a:lnTo>
                <a:lnTo>
                  <a:pt x="3308645" y="740813"/>
                </a:lnTo>
                <a:lnTo>
                  <a:pt x="3315613" y="690366"/>
                </a:lnTo>
                <a:lnTo>
                  <a:pt x="3321787" y="639866"/>
                </a:lnTo>
                <a:lnTo>
                  <a:pt x="3327293" y="589321"/>
                </a:lnTo>
                <a:lnTo>
                  <a:pt x="3332257" y="538740"/>
                </a:lnTo>
                <a:lnTo>
                  <a:pt x="3336805" y="488131"/>
                </a:lnTo>
                <a:lnTo>
                  <a:pt x="3341065" y="437502"/>
                </a:lnTo>
                <a:lnTo>
                  <a:pt x="3345163" y="386863"/>
                </a:lnTo>
                <a:lnTo>
                  <a:pt x="3349224" y="336221"/>
                </a:lnTo>
                <a:lnTo>
                  <a:pt x="3353376" y="285586"/>
                </a:lnTo>
                <a:lnTo>
                  <a:pt x="3357744" y="234965"/>
                </a:lnTo>
                <a:lnTo>
                  <a:pt x="3363305" y="171695"/>
                </a:lnTo>
                <a:close/>
              </a:path>
              <a:path extrusionOk="0" h="3496310" w="4789169">
                <a:moveTo>
                  <a:pt x="747297" y="1829159"/>
                </a:moveTo>
                <a:lnTo>
                  <a:pt x="1830271" y="1901789"/>
                </a:lnTo>
                <a:lnTo>
                  <a:pt x="1927131" y="1933742"/>
                </a:lnTo>
                <a:lnTo>
                  <a:pt x="1976484" y="1937052"/>
                </a:lnTo>
                <a:lnTo>
                  <a:pt x="2025032" y="1953037"/>
                </a:lnTo>
                <a:lnTo>
                  <a:pt x="2074475" y="1956352"/>
                </a:lnTo>
                <a:lnTo>
                  <a:pt x="2123109" y="1972343"/>
                </a:lnTo>
                <a:lnTo>
                  <a:pt x="949806" y="1893654"/>
                </a:lnTo>
                <a:lnTo>
                  <a:pt x="747297" y="1829159"/>
                </a:lnTo>
                <a:close/>
              </a:path>
              <a:path extrusionOk="0" h="3496310" w="4789169">
                <a:moveTo>
                  <a:pt x="1764407" y="821"/>
                </a:moveTo>
                <a:lnTo>
                  <a:pt x="1777392" y="1692"/>
                </a:lnTo>
                <a:lnTo>
                  <a:pt x="269677" y="2405"/>
                </a:lnTo>
                <a:lnTo>
                  <a:pt x="268025" y="27751"/>
                </a:lnTo>
                <a:lnTo>
                  <a:pt x="265591" y="65773"/>
                </a:lnTo>
                <a:lnTo>
                  <a:pt x="260901" y="141830"/>
                </a:lnTo>
                <a:lnTo>
                  <a:pt x="257855" y="192540"/>
                </a:lnTo>
                <a:lnTo>
                  <a:pt x="254880" y="243254"/>
                </a:lnTo>
                <a:lnTo>
                  <a:pt x="251970" y="293973"/>
                </a:lnTo>
                <a:lnTo>
                  <a:pt x="249121" y="344696"/>
                </a:lnTo>
                <a:lnTo>
                  <a:pt x="246326" y="395423"/>
                </a:lnTo>
                <a:lnTo>
                  <a:pt x="243582" y="446153"/>
                </a:lnTo>
                <a:lnTo>
                  <a:pt x="240882" y="496886"/>
                </a:lnTo>
                <a:lnTo>
                  <a:pt x="238222" y="547622"/>
                </a:lnTo>
                <a:lnTo>
                  <a:pt x="235597" y="598360"/>
                </a:lnTo>
                <a:lnTo>
                  <a:pt x="230430" y="699842"/>
                </a:lnTo>
                <a:lnTo>
                  <a:pt x="212691" y="1055051"/>
                </a:lnTo>
                <a:lnTo>
                  <a:pt x="211742" y="1093173"/>
                </a:lnTo>
                <a:lnTo>
                  <a:pt x="212113" y="1144112"/>
                </a:lnTo>
                <a:lnTo>
                  <a:pt x="213104" y="1195092"/>
                </a:lnTo>
                <a:lnTo>
                  <a:pt x="214015" y="1233339"/>
                </a:lnTo>
                <a:lnTo>
                  <a:pt x="216360" y="1284410"/>
                </a:lnTo>
                <a:lnTo>
                  <a:pt x="227708" y="1323357"/>
                </a:lnTo>
                <a:lnTo>
                  <a:pt x="245607" y="1375471"/>
                </a:lnTo>
                <a:lnTo>
                  <a:pt x="271006" y="1415360"/>
                </a:lnTo>
                <a:lnTo>
                  <a:pt x="303153" y="1442973"/>
                </a:lnTo>
                <a:lnTo>
                  <a:pt x="340446" y="1470932"/>
                </a:lnTo>
                <a:lnTo>
                  <a:pt x="382134" y="1499184"/>
                </a:lnTo>
                <a:lnTo>
                  <a:pt x="433399" y="1515351"/>
                </a:lnTo>
                <a:lnTo>
                  <a:pt x="484124" y="1544210"/>
                </a:lnTo>
                <a:lnTo>
                  <a:pt x="589444" y="1576730"/>
                </a:lnTo>
                <a:lnTo>
                  <a:pt x="788881" y="1628291"/>
                </a:lnTo>
                <a:lnTo>
                  <a:pt x="987151" y="1692503"/>
                </a:lnTo>
                <a:lnTo>
                  <a:pt x="1037574" y="1695884"/>
                </a:lnTo>
                <a:lnTo>
                  <a:pt x="1236117" y="1760114"/>
                </a:lnTo>
                <a:lnTo>
                  <a:pt x="1286701" y="1763506"/>
                </a:lnTo>
                <a:lnTo>
                  <a:pt x="1486261" y="1827804"/>
                </a:lnTo>
                <a:lnTo>
                  <a:pt x="1537192" y="1831220"/>
                </a:lnTo>
                <a:lnTo>
                  <a:pt x="1587366" y="1847313"/>
                </a:lnTo>
                <a:lnTo>
                  <a:pt x="1635491" y="1863269"/>
                </a:lnTo>
                <a:lnTo>
                  <a:pt x="1684526" y="1866558"/>
                </a:lnTo>
                <a:lnTo>
                  <a:pt x="1781068" y="1898489"/>
                </a:lnTo>
                <a:lnTo>
                  <a:pt x="695842" y="1825708"/>
                </a:lnTo>
                <a:lnTo>
                  <a:pt x="494056" y="1761261"/>
                </a:lnTo>
                <a:lnTo>
                  <a:pt x="316677" y="1698451"/>
                </a:lnTo>
                <a:lnTo>
                  <a:pt x="274372" y="1670157"/>
                </a:lnTo>
                <a:lnTo>
                  <a:pt x="227763" y="1654302"/>
                </a:lnTo>
                <a:lnTo>
                  <a:pt x="186216" y="1626059"/>
                </a:lnTo>
                <a:lnTo>
                  <a:pt x="148824" y="1598094"/>
                </a:lnTo>
                <a:lnTo>
                  <a:pt x="116380" y="1557733"/>
                </a:lnTo>
                <a:lnTo>
                  <a:pt x="87975" y="1517642"/>
                </a:lnTo>
                <a:lnTo>
                  <a:pt x="63554" y="1477819"/>
                </a:lnTo>
                <a:lnTo>
                  <a:pt x="43058" y="1438259"/>
                </a:lnTo>
                <a:lnTo>
                  <a:pt x="26430" y="1398958"/>
                </a:lnTo>
                <a:lnTo>
                  <a:pt x="14462" y="1347241"/>
                </a:lnTo>
                <a:lnTo>
                  <a:pt x="5398" y="1308448"/>
                </a:lnTo>
                <a:lnTo>
                  <a:pt x="880" y="1257230"/>
                </a:lnTo>
                <a:lnTo>
                  <a:pt x="0" y="1206257"/>
                </a:lnTo>
                <a:lnTo>
                  <a:pt x="932" y="1155406"/>
                </a:lnTo>
                <a:lnTo>
                  <a:pt x="1943" y="1104559"/>
                </a:lnTo>
                <a:lnTo>
                  <a:pt x="3108" y="1053723"/>
                </a:lnTo>
                <a:lnTo>
                  <a:pt x="4506" y="1002903"/>
                </a:lnTo>
                <a:lnTo>
                  <a:pt x="6214" y="952103"/>
                </a:lnTo>
                <a:lnTo>
                  <a:pt x="8309" y="901330"/>
                </a:lnTo>
                <a:lnTo>
                  <a:pt x="10869" y="850587"/>
                </a:lnTo>
                <a:lnTo>
                  <a:pt x="47156" y="254780"/>
                </a:lnTo>
                <a:lnTo>
                  <a:pt x="50278" y="204076"/>
                </a:lnTo>
                <a:lnTo>
                  <a:pt x="56668" y="102676"/>
                </a:lnTo>
                <a:lnTo>
                  <a:pt x="63168" y="1284"/>
                </a:lnTo>
                <a:lnTo>
                  <a:pt x="1764407" y="821"/>
                </a:lnTo>
                <a:close/>
              </a:path>
            </a:pathLst>
          </a:custGeom>
          <a:solidFill>
            <a:srgbClr val="DBFFF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2" name="Google Shape;42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93762" y="2044434"/>
            <a:ext cx="4371974" cy="2914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1288" y="2044434"/>
            <a:ext cx="4371974" cy="2914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562699" y="2044434"/>
            <a:ext cx="4371974" cy="2914649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6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6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4457149" y="3300021"/>
            <a:ext cx="9373701" cy="6242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900" u="none" cap="none" strike="noStrike">
                <a:solidFill>
                  <a:srgbClr val="5C1C58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1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1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1.png"/><Relationship Id="rId4" Type="http://schemas.openxmlformats.org/officeDocument/2006/relationships/image" Target="../media/image38.png"/><Relationship Id="rId5" Type="http://schemas.openxmlformats.org/officeDocument/2006/relationships/image" Target="../media/image3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gif"/><Relationship Id="rId4" Type="http://schemas.openxmlformats.org/officeDocument/2006/relationships/image" Target="../media/image19.gif"/><Relationship Id="rId5" Type="http://schemas.openxmlformats.org/officeDocument/2006/relationships/image" Target="../media/image17.gif"/><Relationship Id="rId6" Type="http://schemas.openxmlformats.org/officeDocument/2006/relationships/image" Target="../media/image9.gif"/><Relationship Id="rId7" Type="http://schemas.openxmlformats.org/officeDocument/2006/relationships/image" Target="../media/image8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hyperlink" Target="https://ru.wikipedia.org/wiki/%D0%9F%D1%80%D0%B0%D0%B2%D0%B8%D0%BB%D1%8C%D0%BD%D1%8B%D0%B9_%D1%82%D0%B5%D1%82%D1%80%D0%B0%D1%8D%D0%B4%D1%80" TargetMode="External"/><Relationship Id="rId9" Type="http://schemas.openxmlformats.org/officeDocument/2006/relationships/image" Target="../media/image21.png"/><Relationship Id="rId5" Type="http://schemas.openxmlformats.org/officeDocument/2006/relationships/hyperlink" Target="https://ru.wikipedia.org/wiki/%D0%9A%D1%83%D0%B1_(%D0%B3%D0%B5%D0%BE%D0%BC%D0%B5%D1%82%D1%80%D0%B8%D1%8F)" TargetMode="External"/><Relationship Id="rId6" Type="http://schemas.openxmlformats.org/officeDocument/2006/relationships/hyperlink" Target="https://ru.wikipedia.org/wiki/%D0%9E%D0%BA%D1%82%D0%B0%D1%8D%D0%B4%D1%80" TargetMode="External"/><Relationship Id="rId7" Type="http://schemas.openxmlformats.org/officeDocument/2006/relationships/hyperlink" Target="https://ru.wikipedia.org/wiki/%D0%94%D0%BE%D0%B4%D0%B5%D0%BA%D0%B0%D1%8D%D0%B4%D1%80" TargetMode="External"/><Relationship Id="rId8" Type="http://schemas.openxmlformats.org/officeDocument/2006/relationships/hyperlink" Target="https://ru.wikipedia.org/wiki/%D0%98%D0%BA%D0%BE%D1%81%D0%B0%D1%8D%D0%B4%D1%80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3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2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Relationship Id="rId4" Type="http://schemas.openxmlformats.org/officeDocument/2006/relationships/image" Target="../media/image25.png"/><Relationship Id="rId5" Type="http://schemas.openxmlformats.org/officeDocument/2006/relationships/image" Target="../media/image24.png"/><Relationship Id="rId6" Type="http://schemas.openxmlformats.org/officeDocument/2006/relationships/image" Target="../media/image23.png"/><Relationship Id="rId7" Type="http://schemas.openxmlformats.org/officeDocument/2006/relationships/image" Target="../media/image26.png"/><Relationship Id="rId8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20" Type="http://schemas.openxmlformats.org/officeDocument/2006/relationships/image" Target="../media/image36.png"/><Relationship Id="rId11" Type="http://schemas.openxmlformats.org/officeDocument/2006/relationships/hyperlink" Target="https://commons.wikimedia.org/wiki/File:Stereographic_polytope_8cell.png?uselang=ru" TargetMode="External"/><Relationship Id="rId10" Type="http://schemas.openxmlformats.org/officeDocument/2006/relationships/image" Target="../media/image32.png"/><Relationship Id="rId21" Type="http://schemas.openxmlformats.org/officeDocument/2006/relationships/image" Target="../media/image28.png"/><Relationship Id="rId13" Type="http://schemas.openxmlformats.org/officeDocument/2006/relationships/hyperlink" Target="https://commons.wikimedia.org/wiki/File:Stereographic_polytope_16cell.png?uselang=ru" TargetMode="External"/><Relationship Id="rId12" Type="http://schemas.openxmlformats.org/officeDocument/2006/relationships/image" Target="../media/image3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4.png"/><Relationship Id="rId4" Type="http://schemas.openxmlformats.org/officeDocument/2006/relationships/hyperlink" Target="https://ru.wikipedia.org/wiki/%D0%9C%D0%BD%D0%BE%D0%B3%D0%BE%D1%8F%D1%87%D0%B5%D0%B9%D0%BD%D0%B8%D0%BA" TargetMode="External"/><Relationship Id="rId9" Type="http://schemas.openxmlformats.org/officeDocument/2006/relationships/hyperlink" Target="https://commons.wikimedia.org/wiki/File:Stereographic_polytope_5cell.png?uselang=ru" TargetMode="External"/><Relationship Id="rId15" Type="http://schemas.openxmlformats.org/officeDocument/2006/relationships/hyperlink" Target="https://commons.wikimedia.org/wiki/File:Stereographic_polytope_120cell.png?uselang=ru" TargetMode="External"/><Relationship Id="rId14" Type="http://schemas.openxmlformats.org/officeDocument/2006/relationships/image" Target="../media/image35.png"/><Relationship Id="rId17" Type="http://schemas.openxmlformats.org/officeDocument/2006/relationships/hyperlink" Target="https://commons.wikimedia.org/wiki/File:Stereographic_polytope_24cell.png?uselang=ru" TargetMode="External"/><Relationship Id="rId16" Type="http://schemas.openxmlformats.org/officeDocument/2006/relationships/image" Target="../media/image33.png"/><Relationship Id="rId5" Type="http://schemas.openxmlformats.org/officeDocument/2006/relationships/hyperlink" Target="https://ru.wikipedia.org/wiki/%D0%9F%D0%BE%D0%BB%D0%B8%D1%82%D0%BE%D0%BF" TargetMode="External"/><Relationship Id="rId19" Type="http://schemas.openxmlformats.org/officeDocument/2006/relationships/hyperlink" Target="https://commons.wikimedia.org/wiki/File:Stereographic_polytope_600cell.png?uselang=ru" TargetMode="External"/><Relationship Id="rId6" Type="http://schemas.openxmlformats.org/officeDocument/2006/relationships/hyperlink" Target="https://ru.wikipedia.org/wiki/%D0%A1%D0%B8%D0%BC%D0%BF%D0%BB%D0%B5%D0%BA%D1%81" TargetMode="External"/><Relationship Id="rId18" Type="http://schemas.openxmlformats.org/officeDocument/2006/relationships/image" Target="../media/image29.png"/><Relationship Id="rId7" Type="http://schemas.openxmlformats.org/officeDocument/2006/relationships/hyperlink" Target="https://ru.wikipedia.org/wiki/%D0%93%D0%B8%D0%BF%D0%B5%D1%80%D0%BA%D1%83%D0%B1" TargetMode="External"/><Relationship Id="rId8" Type="http://schemas.openxmlformats.org/officeDocument/2006/relationships/hyperlink" Target="https://ru.wikipedia.org/wiki/%D0%93%D0%B8%D0%BF%D0%B5%D1%80%D0%BE%D0%BA%D1%82%D0%B0%D1%8D%D0%B4%D1%80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4F8FB"/>
            </a:gs>
            <a:gs pos="74000">
              <a:srgbClr val="AEC5E1"/>
            </a:gs>
            <a:gs pos="83000">
              <a:srgbClr val="AEC5E1"/>
            </a:gs>
            <a:gs pos="100000">
              <a:srgbClr val="C8D8EB"/>
            </a:gs>
          </a:gsLst>
          <a:lin ang="5400000" scaled="0"/>
        </a:gra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"/>
          <p:cNvSpPr txBox="1"/>
          <p:nvPr>
            <p:ph type="ctrTitle"/>
          </p:nvPr>
        </p:nvSpPr>
        <p:spPr>
          <a:xfrm>
            <a:off x="6188931" y="1333500"/>
            <a:ext cx="11548938" cy="29719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125">
            <a:spAutoFit/>
          </a:bodyPr>
          <a:lstStyle/>
          <a:p>
            <a:pPr indent="0" lvl="0" marL="127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600"/>
              <a:t>Правильные многогранники</a:t>
            </a:r>
            <a:endParaRPr/>
          </a:p>
        </p:txBody>
      </p:sp>
      <p:sp>
        <p:nvSpPr>
          <p:cNvPr id="53" name="Google Shape;53;p1"/>
          <p:cNvSpPr txBox="1"/>
          <p:nvPr/>
        </p:nvSpPr>
        <p:spPr>
          <a:xfrm>
            <a:off x="12918831" y="6007911"/>
            <a:ext cx="5334000" cy="3875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127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ru-RU" sz="2400" u="none" cap="none" strike="noStrik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Презентацию подготовили учащиеся 9А класса ГАОУ МО «Балашихинский лицей»</a:t>
            </a:r>
            <a:endParaRPr/>
          </a:p>
          <a:p>
            <a:pPr indent="0" lvl="0" marL="12700" marR="0" rtl="0" algn="ctr">
              <a:spcBef>
                <a:spcPts val="11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Lucida Sans"/>
              <a:ea typeface="Lucida Sans"/>
              <a:cs typeface="Lucida Sans"/>
              <a:sym typeface="Lucida Sans"/>
            </a:endParaRPr>
          </a:p>
          <a:p>
            <a:pPr indent="0" lvl="0" marL="12700" marR="0" rtl="0" algn="ctr">
              <a:spcBef>
                <a:spcPts val="110"/>
              </a:spcBef>
              <a:spcAft>
                <a:spcPts val="0"/>
              </a:spcAft>
              <a:buNone/>
            </a:pPr>
            <a:r>
              <a:rPr b="0" i="0" lang="ru-RU" sz="2400" u="none" cap="none" strike="noStrik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Гринюк Илья</a:t>
            </a:r>
            <a:endParaRPr/>
          </a:p>
          <a:p>
            <a:pPr indent="0" lvl="0" marL="12700" marR="0" rtl="0" algn="ctr">
              <a:spcBef>
                <a:spcPts val="110"/>
              </a:spcBef>
              <a:spcAft>
                <a:spcPts val="0"/>
              </a:spcAft>
              <a:buNone/>
            </a:pPr>
            <a:r>
              <a:rPr b="0" i="0" lang="ru-RU" sz="2400" u="none" cap="none" strike="noStrik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Кишинский Егор</a:t>
            </a:r>
            <a:endParaRPr/>
          </a:p>
          <a:p>
            <a:pPr indent="0" lvl="0" marL="12700" marR="0" rtl="0" algn="ctr">
              <a:spcBef>
                <a:spcPts val="110"/>
              </a:spcBef>
              <a:spcAft>
                <a:spcPts val="0"/>
              </a:spcAft>
              <a:buNone/>
            </a:pPr>
            <a:r>
              <a:rPr b="0" i="0" lang="ru-RU" sz="2400" u="none" cap="none" strike="noStrik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Островенко Егор</a:t>
            </a:r>
            <a:endParaRPr/>
          </a:p>
          <a:p>
            <a:pPr indent="0" lvl="0" marL="12700" marR="0" rtl="0" algn="ctr">
              <a:spcBef>
                <a:spcPts val="110"/>
              </a:spcBef>
              <a:spcAft>
                <a:spcPts val="0"/>
              </a:spcAft>
              <a:buNone/>
            </a:pPr>
            <a:r>
              <a:rPr b="0" i="0" lang="ru-RU" sz="2400" u="none" cap="none" strike="noStrik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Ковалёва Полина</a:t>
            </a:r>
            <a:endParaRPr/>
          </a:p>
          <a:p>
            <a:pPr indent="0" lvl="0" marL="12700" marR="0" rtl="0" algn="ctr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None/>
            </a:pPr>
            <a:r>
              <a:rPr b="0" i="0" lang="ru-RU" sz="2400" u="none" cap="none" strike="noStrik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Языкова Екатерина</a:t>
            </a:r>
            <a:endParaRPr/>
          </a:p>
          <a:p>
            <a:pPr indent="0" lvl="0" marL="12700" marR="0" rtl="0" algn="ctr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None/>
            </a:pPr>
            <a:r>
              <a:rPr b="0" i="0" lang="ru-RU" sz="2400" u="none" cap="none" strike="noStrik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Рубенова Виктория</a:t>
            </a:r>
            <a:endParaRPr/>
          </a:p>
        </p:txBody>
      </p:sp>
      <p:pic>
        <p:nvPicPr>
          <p:cNvPr descr="Лицей «Балашихинский», Лицей городского округа Балашиха (Москва, Россия) -  как поступить, цены, отзывы | Smapse" id="54" name="Google Shape;5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5800" y="8549831"/>
            <a:ext cx="1778000" cy="133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4425" y="1085875"/>
            <a:ext cx="5884131" cy="5894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0"/>
          <p:cNvSpPr txBox="1"/>
          <p:nvPr>
            <p:ph type="title"/>
          </p:nvPr>
        </p:nvSpPr>
        <p:spPr>
          <a:xfrm>
            <a:off x="533400" y="571500"/>
            <a:ext cx="9373701" cy="18466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/>
              <a:t>Вы можете скачать презентацию</a:t>
            </a:r>
            <a:endParaRPr/>
          </a:p>
        </p:txBody>
      </p:sp>
      <p:pic>
        <p:nvPicPr>
          <p:cNvPr descr="Скачивать" id="189" name="Google Shape;18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35400" y="0"/>
            <a:ext cx="1600200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93549" y="2418150"/>
            <a:ext cx="8076098" cy="8089694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0"/>
          <p:cNvSpPr txBox="1"/>
          <p:nvPr>
            <p:ph type="title"/>
          </p:nvPr>
        </p:nvSpPr>
        <p:spPr>
          <a:xfrm>
            <a:off x="11006725" y="3648600"/>
            <a:ext cx="6800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/>
              <a:t>Или открыть сайт</a:t>
            </a:r>
            <a:endParaRPr/>
          </a:p>
        </p:txBody>
      </p:sp>
      <p:pic>
        <p:nvPicPr>
          <p:cNvPr id="192" name="Google Shape;192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548824" y="4673475"/>
            <a:ext cx="5410200" cy="54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75" y="32782"/>
            <a:ext cx="18288375" cy="1029501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2"/>
          <p:cNvSpPr txBox="1"/>
          <p:nvPr>
            <p:ph type="title"/>
          </p:nvPr>
        </p:nvSpPr>
        <p:spPr>
          <a:xfrm>
            <a:off x="685800" y="723901"/>
            <a:ext cx="68580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/>
              <a:t>Определение</a:t>
            </a:r>
            <a:endParaRPr sz="5400"/>
          </a:p>
        </p:txBody>
      </p:sp>
      <p:sp>
        <p:nvSpPr>
          <p:cNvPr id="62" name="Google Shape;62;p2"/>
          <p:cNvSpPr txBox="1"/>
          <p:nvPr/>
        </p:nvSpPr>
        <p:spPr>
          <a:xfrm>
            <a:off x="678712" y="2357082"/>
            <a:ext cx="9829800" cy="58772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273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ru-RU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Правильный многогранник </a:t>
            </a:r>
            <a:r>
              <a:rPr b="0" i="0" lang="ru-RU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или </a:t>
            </a:r>
            <a:r>
              <a:rPr b="0" i="1" lang="ru-RU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плато́ново тело </a:t>
            </a:r>
            <a:r>
              <a:rPr b="0" i="0" lang="ru-RU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— это выпуклый многогранник, состоящий из одинаковых правильных многоугольников и обладающий пространственной симметрией.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789"/>
              </a:spcBef>
              <a:spcAft>
                <a:spcPts val="0"/>
              </a:spcAft>
              <a:buNone/>
            </a:pPr>
            <a:r>
              <a:rPr b="0" i="0" lang="ru-RU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Название правильного многогранника определяется количеством граней.</a:t>
            </a:r>
            <a:endParaRPr b="0" i="0" sz="9600" u="none" cap="none" strike="noStrike">
              <a:solidFill>
                <a:schemeClr val="dk1"/>
              </a:solidFill>
              <a:latin typeface="Lucida Sans"/>
              <a:ea typeface="Lucida Sans"/>
              <a:cs typeface="Lucida Sans"/>
              <a:sym typeface="Lucida Sans"/>
            </a:endParaRPr>
          </a:p>
        </p:txBody>
      </p:sp>
      <p:pic>
        <p:nvPicPr>
          <p:cNvPr descr="Додекаэдр серый" id="63" name="Google Shape;63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134600" y="1647472"/>
            <a:ext cx="7703961" cy="70656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Документ" id="64" name="Google Shape;64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34200" y="612897"/>
            <a:ext cx="91440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75" y="32782"/>
            <a:ext cx="18288375" cy="1029501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3"/>
          <p:cNvSpPr txBox="1"/>
          <p:nvPr>
            <p:ph type="title"/>
          </p:nvPr>
        </p:nvSpPr>
        <p:spPr>
          <a:xfrm>
            <a:off x="685800" y="723900"/>
            <a:ext cx="5195810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/>
              <a:t>Признаки</a:t>
            </a:r>
            <a:endParaRPr sz="5400"/>
          </a:p>
        </p:txBody>
      </p:sp>
      <p:sp>
        <p:nvSpPr>
          <p:cNvPr id="71" name="Google Shape;71;p3"/>
          <p:cNvSpPr txBox="1"/>
          <p:nvPr/>
        </p:nvSpPr>
        <p:spPr>
          <a:xfrm>
            <a:off x="678712" y="2357082"/>
            <a:ext cx="9829800" cy="70621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273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Многогранник называется правильным, если: </a:t>
            </a:r>
            <a:endParaRPr/>
          </a:p>
          <a:p>
            <a:pPr indent="-304800" lvl="0" marL="285750" marR="0" rtl="0" algn="l">
              <a:lnSpc>
                <a:spcPct val="100000"/>
              </a:lnSpc>
              <a:spcBef>
                <a:spcPts val="1789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</a:pPr>
            <a:r>
              <a:rPr b="0" i="0" lang="ru-RU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Он является выпуклым.</a:t>
            </a:r>
            <a:endParaRPr/>
          </a:p>
          <a:p>
            <a:pPr indent="-304800" lvl="0" marL="285750" marR="0" rtl="0" algn="l">
              <a:lnSpc>
                <a:spcPct val="100000"/>
              </a:lnSpc>
              <a:spcBef>
                <a:spcPts val="1789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</a:pPr>
            <a:r>
              <a:rPr b="0" i="0" lang="ru-RU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Все его грани — равные друг другу правильные многоугольники.</a:t>
            </a:r>
            <a:endParaRPr/>
          </a:p>
          <a:p>
            <a:pPr indent="-304800" lvl="0" marL="285750" marR="0" rtl="0" algn="l">
              <a:lnSpc>
                <a:spcPct val="100000"/>
              </a:lnSpc>
              <a:spcBef>
                <a:spcPts val="1789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</a:pPr>
            <a:r>
              <a:rPr b="0" i="0" lang="ru-RU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В каждой его вершине сходится одинаковое число рёбер.</a:t>
            </a:r>
            <a:endParaRPr/>
          </a:p>
          <a:p>
            <a:pPr indent="-304800" lvl="0" marL="285750" marR="0" rtl="0" algn="l">
              <a:lnSpc>
                <a:spcPct val="100000"/>
              </a:lnSpc>
              <a:spcBef>
                <a:spcPts val="1789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</a:pPr>
            <a:r>
              <a:rPr b="0" i="0" lang="ru-RU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Все его двугранные углы равны.</a:t>
            </a:r>
            <a:endParaRPr b="0" i="0" sz="41300" u="none" cap="none" strike="noStrike">
              <a:solidFill>
                <a:schemeClr val="dk1"/>
              </a:solidFill>
              <a:latin typeface="Lucida Sans"/>
              <a:ea typeface="Lucida Sans"/>
              <a:cs typeface="Lucida Sans"/>
              <a:sym typeface="Lucida Sans"/>
            </a:endParaRPr>
          </a:p>
        </p:txBody>
      </p:sp>
      <p:sp>
        <p:nvSpPr>
          <p:cNvPr id="72" name="Google Shape;72;p3"/>
          <p:cNvSpPr/>
          <p:nvPr/>
        </p:nvSpPr>
        <p:spPr>
          <a:xfrm>
            <a:off x="11235198" y="1252182"/>
            <a:ext cx="2386584" cy="2057400"/>
          </a:xfrm>
          <a:prstGeom prst="triangle">
            <a:avLst>
              <a:gd fmla="val 50000" name="adj"/>
            </a:avLst>
          </a:prstGeom>
          <a:solidFill>
            <a:srgbClr val="7030A0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3"/>
          <p:cNvSpPr/>
          <p:nvPr/>
        </p:nvSpPr>
        <p:spPr>
          <a:xfrm>
            <a:off x="15045789" y="1252182"/>
            <a:ext cx="2209800" cy="2209800"/>
          </a:xfrm>
          <a:prstGeom prst="rect">
            <a:avLst/>
          </a:prstGeom>
          <a:solidFill>
            <a:srgbClr val="7030A0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3"/>
          <p:cNvSpPr/>
          <p:nvPr/>
        </p:nvSpPr>
        <p:spPr>
          <a:xfrm>
            <a:off x="11301492" y="6057900"/>
            <a:ext cx="2320290" cy="22098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7030A0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/>
          <p:nvPr/>
        </p:nvSpPr>
        <p:spPr>
          <a:xfrm>
            <a:off x="14859000" y="6120693"/>
            <a:ext cx="2615333" cy="2254597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030A0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Фрагменты головоломки" id="76" name="Google Shape;7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49636" y="367963"/>
            <a:ext cx="1371600" cy="137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4"/>
          <p:cNvSpPr txBox="1"/>
          <p:nvPr>
            <p:ph type="title"/>
          </p:nvPr>
        </p:nvSpPr>
        <p:spPr>
          <a:xfrm>
            <a:off x="6172062" y="447937"/>
            <a:ext cx="5943876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/>
              <a:t>Виды правильных многогранников</a:t>
            </a: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913333" y="2612292"/>
            <a:ext cx="5067300" cy="2234140"/>
          </a:xfrm>
          <a:prstGeom prst="roundRect">
            <a:avLst>
              <a:gd fmla="val 16667" name="adj"/>
            </a:avLst>
          </a:prstGeom>
          <a:solidFill>
            <a:srgbClr val="C468A4">
              <a:alpha val="49803"/>
            </a:srgb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800">
                <a:solidFill>
                  <a:srgbClr val="1D1D1B"/>
                </a:solidFill>
                <a:latin typeface="Roboto"/>
                <a:ea typeface="Roboto"/>
                <a:cs typeface="Roboto"/>
                <a:sym typeface="Roboto"/>
              </a:rPr>
              <a:t>Правильный тетраэдр</a:t>
            </a:r>
            <a:r>
              <a:rPr lang="ru-RU" sz="1800">
                <a:solidFill>
                  <a:srgbClr val="1D1D1B"/>
                </a:solidFill>
                <a:latin typeface="Roboto"/>
                <a:ea typeface="Roboto"/>
                <a:cs typeface="Roboto"/>
                <a:sym typeface="Roboto"/>
              </a:rPr>
              <a:t> – многогранник, составленный из четырех равносторонних треугольников. Каждая его вершина является вершиной трех треугольников, значит сумма плоских углов при каждой вершине равна 180. 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4"/>
          <p:cNvSpPr/>
          <p:nvPr/>
        </p:nvSpPr>
        <p:spPr>
          <a:xfrm>
            <a:off x="6705600" y="5327858"/>
            <a:ext cx="5067300" cy="2234140"/>
          </a:xfrm>
          <a:prstGeom prst="roundRect">
            <a:avLst>
              <a:gd fmla="val 16667" name="adj"/>
            </a:avLst>
          </a:prstGeom>
          <a:solidFill>
            <a:srgbClr val="C468A4">
              <a:alpha val="7843"/>
            </a:srgb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800">
                <a:solidFill>
                  <a:srgbClr val="1D1D1B"/>
                </a:solidFill>
                <a:latin typeface="Roboto"/>
                <a:ea typeface="Roboto"/>
                <a:cs typeface="Roboto"/>
                <a:sym typeface="Roboto"/>
              </a:rPr>
              <a:t>Правильный октаэдр</a:t>
            </a:r>
            <a:r>
              <a:rPr lang="ru-RU" sz="1800">
                <a:solidFill>
                  <a:srgbClr val="1D1D1B"/>
                </a:solidFill>
                <a:latin typeface="Roboto"/>
                <a:ea typeface="Roboto"/>
                <a:cs typeface="Roboto"/>
                <a:sym typeface="Roboto"/>
              </a:rPr>
              <a:t> – многогранник, составленный из восьми равносторонних треугольников. Каждая вершина октаэдра является вершиной четырех треугольников, значит, сумма плоских углов при каждой вершине равна 240.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4"/>
          <p:cNvSpPr/>
          <p:nvPr/>
        </p:nvSpPr>
        <p:spPr>
          <a:xfrm>
            <a:off x="913333" y="7840868"/>
            <a:ext cx="5067300" cy="2234140"/>
          </a:xfrm>
          <a:prstGeom prst="roundRect">
            <a:avLst>
              <a:gd fmla="val 16667" name="adj"/>
            </a:avLst>
          </a:prstGeom>
          <a:solidFill>
            <a:srgbClr val="7030A0">
              <a:alpha val="40000"/>
            </a:srgb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800">
                <a:solidFill>
                  <a:srgbClr val="1D1D1B"/>
                </a:solidFill>
                <a:latin typeface="Roboto"/>
                <a:ea typeface="Roboto"/>
                <a:cs typeface="Roboto"/>
                <a:sym typeface="Roboto"/>
              </a:rPr>
              <a:t>Куб (гексаэдр)</a:t>
            </a:r>
            <a:r>
              <a:rPr lang="ru-RU" sz="1800">
                <a:solidFill>
                  <a:srgbClr val="1D1D1B"/>
                </a:solidFill>
                <a:latin typeface="Roboto"/>
                <a:ea typeface="Roboto"/>
                <a:cs typeface="Roboto"/>
                <a:sym typeface="Roboto"/>
              </a:rPr>
              <a:t> – многогранник, составленный из шести квадратов. Каждая вершина куба является вершиной трех квадратов, значит, сумма плоских углов при каждой вершине равна 270.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4"/>
          <p:cNvSpPr/>
          <p:nvPr/>
        </p:nvSpPr>
        <p:spPr>
          <a:xfrm>
            <a:off x="12420600" y="7840868"/>
            <a:ext cx="5067300" cy="2234140"/>
          </a:xfrm>
          <a:prstGeom prst="roundRect">
            <a:avLst>
              <a:gd fmla="val 16667" name="adj"/>
            </a:avLst>
          </a:prstGeom>
          <a:solidFill>
            <a:srgbClr val="C468A4">
              <a:alpha val="49803"/>
            </a:srgb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800">
                <a:solidFill>
                  <a:srgbClr val="1D1D1B"/>
                </a:solidFill>
                <a:latin typeface="Roboto"/>
                <a:ea typeface="Roboto"/>
                <a:cs typeface="Roboto"/>
                <a:sym typeface="Roboto"/>
              </a:rPr>
              <a:t>Правильный икосаэдр</a:t>
            </a:r>
            <a:r>
              <a:rPr lang="ru-RU" sz="1800">
                <a:solidFill>
                  <a:srgbClr val="1D1D1B"/>
                </a:solidFill>
                <a:latin typeface="Roboto"/>
                <a:ea typeface="Roboto"/>
                <a:cs typeface="Roboto"/>
                <a:sym typeface="Roboto"/>
              </a:rPr>
              <a:t> – многогранник, составленный из двадцати равносторонних треугольников. Каждая вершина икосаэдра является вершиной пяти треугольников, значит, сумма плоских углов при каждой равна 300.    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4"/>
          <p:cNvSpPr/>
          <p:nvPr/>
        </p:nvSpPr>
        <p:spPr>
          <a:xfrm>
            <a:off x="12420600" y="2612292"/>
            <a:ext cx="5067300" cy="2234140"/>
          </a:xfrm>
          <a:prstGeom prst="roundRect">
            <a:avLst>
              <a:gd fmla="val 16667" name="adj"/>
            </a:avLst>
          </a:prstGeom>
          <a:solidFill>
            <a:srgbClr val="7030A0">
              <a:alpha val="40000"/>
            </a:srgb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800">
                <a:solidFill>
                  <a:srgbClr val="1D1D1B"/>
                </a:solidFill>
                <a:latin typeface="Roboto"/>
                <a:ea typeface="Roboto"/>
                <a:cs typeface="Roboto"/>
                <a:sym typeface="Roboto"/>
              </a:rPr>
              <a:t>Правильный додекаэдр</a:t>
            </a:r>
            <a:r>
              <a:rPr lang="ru-RU" sz="1800">
                <a:solidFill>
                  <a:srgbClr val="1D1D1B"/>
                </a:solidFill>
                <a:latin typeface="Roboto"/>
                <a:ea typeface="Roboto"/>
                <a:cs typeface="Roboto"/>
                <a:sym typeface="Roboto"/>
              </a:rPr>
              <a:t> – многогранник, составленный из двенадцати правильных пятиугольников. Каждая вершина додекаэдра является вершиной трех правильных пятиугольников, значит, сумма плоских углов при каждой равна 324. 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8" name="Google Shape;8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7816" y="3425539"/>
            <a:ext cx="1625600" cy="16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141450" y="774700"/>
            <a:ext cx="1625600" cy="16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141450" y="5927099"/>
            <a:ext cx="1625600" cy="16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559050" y="6003276"/>
            <a:ext cx="1625600" cy="16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634183" y="774700"/>
            <a:ext cx="1625600" cy="16256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noFill/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375" cy="1029501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8" name="Google Shape;98;p5"/>
          <p:cNvGraphicFramePr/>
          <p:nvPr/>
        </p:nvGraphicFramePr>
        <p:xfrm>
          <a:off x="876300" y="306732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{7513A972-5C57-4D24-84E6-321FD82E7F4F}</a:tableStyleId>
              </a:tblPr>
              <a:tblGrid>
                <a:gridCol w="2755900"/>
                <a:gridCol w="2755900"/>
                <a:gridCol w="2755900"/>
                <a:gridCol w="2755900"/>
                <a:gridCol w="2755900"/>
                <a:gridCol w="2755900"/>
              </a:tblGrid>
              <a:tr h="15427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800" u="none" cap="none" strike="noStrike"/>
                        <a:t>Правильный многогранник</a:t>
                      </a:r>
                      <a:endParaRPr/>
                    </a:p>
                  </a:txBody>
                  <a:tcPr marT="45725" marB="45725" marR="200025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3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800" u="none" cap="none" strike="noStrike"/>
                        <a:t>Число вершин</a:t>
                      </a:r>
                      <a:endParaRPr/>
                    </a:p>
                  </a:txBody>
                  <a:tcPr marT="45725" marB="45725" marR="200025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3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800" u="none" cap="none" strike="noStrike"/>
                        <a:t>Число рёбер</a:t>
                      </a:r>
                      <a:endParaRPr/>
                    </a:p>
                  </a:txBody>
                  <a:tcPr marT="45725" marB="45725" marR="200025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3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800" u="none" cap="none" strike="noStrike"/>
                        <a:t>Число граней</a:t>
                      </a:r>
                      <a:endParaRPr/>
                    </a:p>
                  </a:txBody>
                  <a:tcPr marT="45725" marB="45725" marR="200025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3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800" u="none" cap="none" strike="noStrike"/>
                        <a:t>Число сторон у грани</a:t>
                      </a:r>
                      <a:endParaRPr/>
                    </a:p>
                  </a:txBody>
                  <a:tcPr marT="45725" marB="45725" marR="200025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3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800" u="none" cap="none" strike="noStrike"/>
                        <a:t>Число рёбер, примыкающих к вершине</a:t>
                      </a:r>
                      <a:endParaRPr/>
                    </a:p>
                  </a:txBody>
                  <a:tcPr marT="45725" marB="45725" marR="200025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3FF"/>
                    </a:solidFill>
                  </a:tcPr>
                </a:tc>
              </a:tr>
              <a:tr h="8965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800" u="sng" cap="none" strike="noStrike">
                          <a:solidFill>
                            <a:srgbClr val="0B0080"/>
                          </a:solidFill>
                          <a:hlinkClick r:id="rId4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Тетраэдр</a:t>
                      </a:r>
                      <a:endParaRPr sz="2800" u="none" cap="none" strike="noStrike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4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6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4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3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3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965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800" u="sng" cap="none" strike="noStrike">
                          <a:solidFill>
                            <a:srgbClr val="0B0080"/>
                          </a:solidFill>
                          <a:hlinkClick r:id="rId5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Гексаэдр</a:t>
                      </a:r>
                      <a:endParaRPr sz="2800" u="none" cap="none" strike="noStrike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8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12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6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4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3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965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800" u="sng" cap="none" strike="noStrike">
                          <a:solidFill>
                            <a:srgbClr val="0B0080"/>
                          </a:solidFill>
                          <a:hlinkClick r:id="rId6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Октаэдр</a:t>
                      </a:r>
                      <a:endParaRPr sz="2800" u="none" cap="none" strike="noStrike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6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12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8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3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4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965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800" u="sng" cap="none" strike="noStrike">
                          <a:solidFill>
                            <a:srgbClr val="0B0080"/>
                          </a:solidFill>
                          <a:hlinkClick r:id="rId7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Додекаэдр</a:t>
                      </a:r>
                      <a:endParaRPr sz="2800" u="none" cap="none" strike="noStrike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20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30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12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5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3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965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800" u="sng" cap="none" strike="noStrike">
                          <a:solidFill>
                            <a:srgbClr val="0B0080"/>
                          </a:solidFill>
                          <a:hlinkClick r:id="rId8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Икосаэдр</a:t>
                      </a:r>
                      <a:endParaRPr sz="2800" u="none" cap="none" strike="noStrike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12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30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20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3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600" u="none" cap="none" strike="noStrike"/>
                        <a:t>5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99" name="Google Shape;99;p5"/>
          <p:cNvSpPr txBox="1"/>
          <p:nvPr/>
        </p:nvSpPr>
        <p:spPr>
          <a:xfrm>
            <a:off x="2781298" y="647700"/>
            <a:ext cx="12725401" cy="20313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6600">
                <a:solidFill>
                  <a:srgbClr val="5C1C58"/>
                </a:solidFill>
                <a:latin typeface="Lucida Sans"/>
                <a:ea typeface="Lucida Sans"/>
                <a:cs typeface="Lucida Sans"/>
                <a:sym typeface="Lucida Sans"/>
              </a:rPr>
              <a:t>Количественная таблица правильных многогранников</a:t>
            </a:r>
            <a:endParaRPr/>
          </a:p>
        </p:txBody>
      </p:sp>
      <p:pic>
        <p:nvPicPr>
          <p:cNvPr descr="Лупа" id="100" name="Google Shape;100;p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6233470" y="647700"/>
            <a:ext cx="1375025" cy="137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"/>
          <p:cNvSpPr/>
          <p:nvPr/>
        </p:nvSpPr>
        <p:spPr>
          <a:xfrm>
            <a:off x="0" y="1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FEFF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Google Shape;10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" y="0"/>
            <a:ext cx="10398216" cy="10291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6"/>
          <p:cNvSpPr txBox="1"/>
          <p:nvPr/>
        </p:nvSpPr>
        <p:spPr>
          <a:xfrm>
            <a:off x="501650" y="2571761"/>
            <a:ext cx="11690350" cy="17331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0475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ru-RU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Рёбра правильного многогранника равны друг другу.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ru-RU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У правильного многогранника равны все двугранные углы, содержащие две грани с общим ребром.</a:t>
            </a:r>
            <a:endParaRPr/>
          </a:p>
        </p:txBody>
      </p:sp>
      <p:sp>
        <p:nvSpPr>
          <p:cNvPr id="108" name="Google Shape;108;p6"/>
          <p:cNvSpPr txBox="1"/>
          <p:nvPr/>
        </p:nvSpPr>
        <p:spPr>
          <a:xfrm>
            <a:off x="501650" y="5370936"/>
            <a:ext cx="5486400" cy="6931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>
                <a:solidFill>
                  <a:srgbClr val="5C1C58"/>
                </a:solidFill>
                <a:latin typeface="Roboto"/>
                <a:ea typeface="Roboto"/>
                <a:cs typeface="Roboto"/>
                <a:sym typeface="Roboto"/>
              </a:rPr>
              <a:t>Теорема Эйлера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6"/>
          <p:cNvSpPr txBox="1"/>
          <p:nvPr>
            <p:ph type="title"/>
          </p:nvPr>
        </p:nvSpPr>
        <p:spPr>
          <a:xfrm>
            <a:off x="685801" y="1028700"/>
            <a:ext cx="5334000" cy="10310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/>
              <a:t>Свойства</a:t>
            </a:r>
            <a:endParaRPr sz="6600"/>
          </a:p>
        </p:txBody>
      </p:sp>
      <p:sp>
        <p:nvSpPr>
          <p:cNvPr id="110" name="Google Shape;110;p6"/>
          <p:cNvSpPr/>
          <p:nvPr/>
        </p:nvSpPr>
        <p:spPr>
          <a:xfrm>
            <a:off x="349250" y="6064074"/>
            <a:ext cx="10773627" cy="3679838"/>
          </a:xfrm>
          <a:prstGeom prst="rect">
            <a:avLst/>
          </a:prstGeom>
          <a:noFill/>
          <a:ln>
            <a:noFill/>
          </a:ln>
        </p:spPr>
        <p:txBody>
          <a:bodyPr anchorCtr="0" anchor="ctr" bIns="15850" lIns="253900" spcFirstLastPara="1" rIns="0" wrap="square" tIns="31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3600"/>
              <a:buFont typeface="Calibri"/>
              <a:buNone/>
            </a:pPr>
            <a:r>
              <a:rPr b="0" i="0" lang="ru-RU" sz="3600" u="none" cap="none" strike="noStrike">
                <a:solidFill>
                  <a:srgbClr val="202122"/>
                </a:solidFill>
                <a:latin typeface="Calibri"/>
                <a:ea typeface="Calibri"/>
                <a:cs typeface="Calibri"/>
                <a:sym typeface="Calibri"/>
              </a:rPr>
              <a:t>Пусть: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3600"/>
              <a:buFont typeface="Calibri"/>
              <a:buNone/>
            </a:pPr>
            <a:r>
              <a:rPr b="0" i="0" lang="ru-RU" sz="3600" u="none" cap="none" strike="noStrike">
                <a:solidFill>
                  <a:srgbClr val="202122"/>
                </a:solidFill>
                <a:latin typeface="Calibri"/>
                <a:ea typeface="Calibri"/>
                <a:cs typeface="Calibri"/>
                <a:sym typeface="Calibri"/>
              </a:rPr>
              <a:t>В — число вершин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3600"/>
              <a:buFont typeface="Calibri"/>
              <a:buNone/>
            </a:pPr>
            <a:r>
              <a:rPr b="0" i="0" lang="ru-RU" sz="3600" u="none" cap="none" strike="noStrike">
                <a:solidFill>
                  <a:srgbClr val="202122"/>
                </a:solidFill>
                <a:latin typeface="Calibri"/>
                <a:ea typeface="Calibri"/>
                <a:cs typeface="Calibri"/>
                <a:sym typeface="Calibri"/>
              </a:rPr>
              <a:t>Р — число рёбер 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3600"/>
              <a:buFont typeface="Calibri"/>
              <a:buNone/>
            </a:pPr>
            <a:r>
              <a:rPr b="0" i="0" lang="ru-RU" sz="3600" u="none" cap="none" strike="noStrike">
                <a:solidFill>
                  <a:srgbClr val="202122"/>
                </a:solidFill>
                <a:latin typeface="Calibri"/>
                <a:ea typeface="Calibri"/>
                <a:cs typeface="Calibri"/>
                <a:sym typeface="Calibri"/>
              </a:rPr>
              <a:t>Г — число граней.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3600"/>
              <a:buFont typeface="Calibri"/>
              <a:buNone/>
            </a:pPr>
            <a:r>
              <a:rPr b="0" i="0" lang="ru-RU" sz="3600" u="none" cap="none" strike="noStrike">
                <a:solidFill>
                  <a:srgbClr val="202122"/>
                </a:solidFill>
                <a:latin typeface="Calibri"/>
                <a:ea typeface="Calibri"/>
                <a:cs typeface="Calibri"/>
                <a:sym typeface="Calibri"/>
              </a:rPr>
              <a:t>Тогда верно равенство: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>
                <a:solidFill>
                  <a:srgbClr val="202122"/>
                </a:solidFill>
                <a:latin typeface="Calibri"/>
                <a:ea typeface="Calibri"/>
                <a:cs typeface="Calibri"/>
                <a:sym typeface="Calibri"/>
              </a:rPr>
              <a:t>В  -  Р  +  Г  =  2</a:t>
            </a:r>
            <a:endParaRPr b="0" i="0" sz="3600" u="none" cap="none" strike="noStrike">
              <a:solidFill>
                <a:srgbClr val="20212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\mathrm{B} " id="111" name="Google Shape;111;p6"/>
          <p:cNvSpPr/>
          <p:nvPr/>
        </p:nvSpPr>
        <p:spPr>
          <a:xfrm>
            <a:off x="576263" y="-41910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\mathrm{P} " id="112" name="Google Shape;112;p6"/>
          <p:cNvSpPr/>
          <p:nvPr/>
        </p:nvSpPr>
        <p:spPr>
          <a:xfrm>
            <a:off x="3621088" y="-41910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\Gamma " id="113" name="Google Shape;113;p6"/>
          <p:cNvSpPr/>
          <p:nvPr/>
        </p:nvSpPr>
        <p:spPr>
          <a:xfrm>
            <a:off x="5316538" y="-41910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{\displaystyle \mathrm {B} -\mathrm {P} +\Gamma =2}" id="114" name="Google Shape;114;p6"/>
          <p:cNvSpPr/>
          <p:nvPr/>
        </p:nvSpPr>
        <p:spPr>
          <a:xfrm>
            <a:off x="196850" y="-128588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6"/>
          <p:cNvSpPr/>
          <p:nvPr/>
        </p:nvSpPr>
        <p:spPr>
          <a:xfrm>
            <a:off x="8515930" y="6418501"/>
            <a:ext cx="9144000" cy="25545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Существует пять различных (с точностью до подобия) типов правильных многогранников: правильный тетраэдр, правильный гексаэдр (куб), правильный октаэдр, правильный додекаэдр и правильный икосаэдр.</a:t>
            </a:r>
            <a:endParaRPr/>
          </a:p>
        </p:txBody>
      </p:sp>
      <p:sp>
        <p:nvSpPr>
          <p:cNvPr id="116" name="Google Shape;116;p6"/>
          <p:cNvSpPr txBox="1"/>
          <p:nvPr/>
        </p:nvSpPr>
        <p:spPr>
          <a:xfrm>
            <a:off x="14182272" y="5256324"/>
            <a:ext cx="3477658" cy="6931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spAutoFit/>
          </a:bodyPr>
          <a:lstStyle/>
          <a:p>
            <a:pPr indent="0" lvl="0" marL="127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>
                <a:solidFill>
                  <a:srgbClr val="5C1C58"/>
                </a:solidFill>
                <a:latin typeface="Roboto"/>
                <a:ea typeface="Roboto"/>
                <a:cs typeface="Roboto"/>
                <a:sym typeface="Roboto"/>
              </a:rPr>
              <a:t>Теорема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Шестеренки" id="117" name="Google Shape;117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78458" y="577225"/>
            <a:ext cx="1407313" cy="14073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"/>
          <p:cNvSpPr txBox="1"/>
          <p:nvPr>
            <p:ph type="title"/>
          </p:nvPr>
        </p:nvSpPr>
        <p:spPr>
          <a:xfrm>
            <a:off x="762001" y="571500"/>
            <a:ext cx="3276600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/>
              <a:t>История</a:t>
            </a:r>
            <a:endParaRPr/>
          </a:p>
        </p:txBody>
      </p:sp>
      <p:sp>
        <p:nvSpPr>
          <p:cNvPr id="123" name="Google Shape;123;p7"/>
          <p:cNvSpPr/>
          <p:nvPr/>
        </p:nvSpPr>
        <p:spPr>
          <a:xfrm>
            <a:off x="457200" y="1534260"/>
            <a:ext cx="9677400" cy="41549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200" u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История правильных многогранников уходит в глубокую древность. Начиная с 7 века до нашей эры в Древней Греции создаются философские школы. Большое значение в этих школах приобретают рассуждения, с помощью которых удалось получать новые геометрические свойства.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4" name="Google Shape;124;p7"/>
          <p:cNvSpPr/>
          <p:nvPr/>
        </p:nvSpPr>
        <p:spPr>
          <a:xfrm>
            <a:off x="9677400" y="5630383"/>
            <a:ext cx="7772400" cy="39703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Одной из первых и самых известных школ была Пифагорейская, названная в честь своего основателя Пифагора. Отличительным знаком пифагорейцев была пентаграмма, на языке математики - это правильный невыпуклый или звездчатый пятиугольник. Пентаграмме присваивалось способность защищать человека от злых духов. </a:t>
            </a:r>
            <a:endParaRPr/>
          </a:p>
        </p:txBody>
      </p:sp>
      <p:sp>
        <p:nvSpPr>
          <p:cNvPr id="125" name="Google Shape;125;p7"/>
          <p:cNvSpPr/>
          <p:nvPr/>
        </p:nvSpPr>
        <p:spPr>
          <a:xfrm>
            <a:off x="12496800" y="419100"/>
            <a:ext cx="4165756" cy="3967387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F2DADA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Пифагора by evybr1 on Genially" id="126" name="Google Shape;12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3748" y="4862027"/>
            <a:ext cx="4178300" cy="539135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7"/>
          <p:cNvSpPr txBox="1"/>
          <p:nvPr/>
        </p:nvSpPr>
        <p:spPr>
          <a:xfrm>
            <a:off x="14703500" y="4743400"/>
            <a:ext cx="194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-RU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Пентаграмма</a:t>
            </a:r>
            <a:endParaRPr/>
          </a:p>
        </p:txBody>
      </p:sp>
      <p:pic>
        <p:nvPicPr>
          <p:cNvPr descr="Часы" id="128" name="Google Shape;128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88498" y="395764"/>
            <a:ext cx="91440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"/>
          <p:cNvSpPr/>
          <p:nvPr/>
        </p:nvSpPr>
        <p:spPr>
          <a:xfrm>
            <a:off x="231016" y="5308260"/>
            <a:ext cx="17825968" cy="3934672"/>
          </a:xfrm>
          <a:prstGeom prst="roundRect">
            <a:avLst>
              <a:gd fmla="val 16667" name="adj"/>
            </a:avLst>
          </a:prstGeom>
          <a:solidFill>
            <a:schemeClr val="lt1">
              <a:alpha val="41960"/>
            </a:scheme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8"/>
          <p:cNvSpPr/>
          <p:nvPr/>
        </p:nvSpPr>
        <p:spPr>
          <a:xfrm>
            <a:off x="469278" y="5521325"/>
            <a:ext cx="3004487" cy="3505200"/>
          </a:xfrm>
          <a:prstGeom prst="roundRect">
            <a:avLst>
              <a:gd fmla="val 16667" name="adj"/>
            </a:avLst>
          </a:prstGeom>
          <a:solidFill>
            <a:srgbClr val="66BAB2">
              <a:alpha val="49803"/>
            </a:srgb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8"/>
          <p:cNvSpPr txBox="1"/>
          <p:nvPr>
            <p:ph type="title"/>
          </p:nvPr>
        </p:nvSpPr>
        <p:spPr>
          <a:xfrm>
            <a:off x="635249" y="579189"/>
            <a:ext cx="3276600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/>
              <a:t>История</a:t>
            </a:r>
            <a:endParaRPr/>
          </a:p>
        </p:txBody>
      </p:sp>
      <p:sp>
        <p:nvSpPr>
          <p:cNvPr id="136" name="Google Shape;136;p8"/>
          <p:cNvSpPr/>
          <p:nvPr/>
        </p:nvSpPr>
        <p:spPr>
          <a:xfrm>
            <a:off x="457200" y="1534260"/>
            <a:ext cx="17602200" cy="341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600" u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Пифагорейцы полагали, что материя состоит из четырех основных элементов: огня, земли, воздуха и воды. Существование пяти правильных многогранников они относили к строению материи и Вселенной. 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600" u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Согласно этому мнению, атомы основных элементов должны иметь форму различных тел: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Легкие" id="137" name="Google Shape;13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6067" y="6020776"/>
            <a:ext cx="1510908" cy="1510908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8"/>
          <p:cNvSpPr/>
          <p:nvPr/>
        </p:nvSpPr>
        <p:spPr>
          <a:xfrm>
            <a:off x="635249" y="8089817"/>
            <a:ext cx="2672546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Воздух - октаэдр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8"/>
          <p:cNvSpPr/>
          <p:nvPr/>
        </p:nvSpPr>
        <p:spPr>
          <a:xfrm>
            <a:off x="11238867" y="5500313"/>
            <a:ext cx="3004487" cy="3505200"/>
          </a:xfrm>
          <a:prstGeom prst="roundRect">
            <a:avLst>
              <a:gd fmla="val 16667" name="adj"/>
            </a:avLst>
          </a:prstGeom>
          <a:solidFill>
            <a:srgbClr val="FF0000">
              <a:alpha val="49803"/>
            </a:srgb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8"/>
          <p:cNvSpPr/>
          <p:nvPr/>
        </p:nvSpPr>
        <p:spPr>
          <a:xfrm>
            <a:off x="7649004" y="5521325"/>
            <a:ext cx="3004487" cy="3505200"/>
          </a:xfrm>
          <a:prstGeom prst="roundRect">
            <a:avLst>
              <a:gd fmla="val 16667" name="adj"/>
            </a:avLst>
          </a:prstGeom>
          <a:solidFill>
            <a:srgbClr val="538CD5">
              <a:alpha val="49803"/>
            </a:srgb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8"/>
          <p:cNvSpPr/>
          <p:nvPr/>
        </p:nvSpPr>
        <p:spPr>
          <a:xfrm>
            <a:off x="14828729" y="5521325"/>
            <a:ext cx="3004487" cy="3505200"/>
          </a:xfrm>
          <a:prstGeom prst="roundRect">
            <a:avLst>
              <a:gd fmla="val 16667" name="adj"/>
            </a:avLst>
          </a:prstGeom>
          <a:solidFill>
            <a:srgbClr val="FFFF00">
              <a:alpha val="49803"/>
            </a:srgb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8"/>
          <p:cNvSpPr/>
          <p:nvPr/>
        </p:nvSpPr>
        <p:spPr>
          <a:xfrm>
            <a:off x="4059141" y="5521325"/>
            <a:ext cx="3004487" cy="3505200"/>
          </a:xfrm>
          <a:prstGeom prst="roundRect">
            <a:avLst>
              <a:gd fmla="val 16667" name="adj"/>
            </a:avLst>
          </a:prstGeom>
          <a:solidFill>
            <a:srgbClr val="974806">
              <a:alpha val="49803"/>
            </a:srgb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8"/>
          <p:cNvSpPr/>
          <p:nvPr/>
        </p:nvSpPr>
        <p:spPr>
          <a:xfrm>
            <a:off x="4225111" y="8089817"/>
            <a:ext cx="2672546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Земля - куб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8"/>
          <p:cNvSpPr/>
          <p:nvPr/>
        </p:nvSpPr>
        <p:spPr>
          <a:xfrm>
            <a:off x="7807727" y="8089817"/>
            <a:ext cx="2672546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Вода - икосаэдр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8"/>
          <p:cNvSpPr/>
          <p:nvPr/>
        </p:nvSpPr>
        <p:spPr>
          <a:xfrm>
            <a:off x="11400740" y="8089817"/>
            <a:ext cx="2672546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Огонь - тетраэдр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8"/>
          <p:cNvSpPr/>
          <p:nvPr/>
        </p:nvSpPr>
        <p:spPr>
          <a:xfrm>
            <a:off x="14828729" y="8089817"/>
            <a:ext cx="3004487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Вселенная - додекаэдр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Солнечная система" id="147" name="Google Shape;147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425034" y="5797469"/>
            <a:ext cx="1811876" cy="18118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Огонь" id="148" name="Google Shape;148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014980" y="5981982"/>
            <a:ext cx="1459054" cy="14590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Вода" id="149" name="Google Shape;149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319235" y="5882154"/>
            <a:ext cx="1649530" cy="164953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Африка" id="150" name="Google Shape;150;p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31648" y="5981982"/>
            <a:ext cx="1717730" cy="171773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Часы" id="151" name="Google Shape;151;p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473765" y="355282"/>
            <a:ext cx="91440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9"/>
          <p:cNvSpPr/>
          <p:nvPr/>
        </p:nvSpPr>
        <p:spPr>
          <a:xfrm>
            <a:off x="0" y="1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FEFF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7" name="Google Shape;15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" y="0"/>
            <a:ext cx="10398216" cy="10291648"/>
          </a:xfrm>
          <a:prstGeom prst="rect">
            <a:avLst/>
          </a:prstGeom>
          <a:noFill/>
          <a:ln>
            <a:noFill/>
          </a:ln>
        </p:spPr>
      </p:pic>
      <p:sp>
        <p:nvSpPr>
          <p:cNvPr descr="\mathrm{B} " id="158" name="Google Shape;158;p9"/>
          <p:cNvSpPr/>
          <p:nvPr/>
        </p:nvSpPr>
        <p:spPr>
          <a:xfrm>
            <a:off x="576263" y="-41910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\mathrm{P} " id="159" name="Google Shape;159;p9"/>
          <p:cNvSpPr/>
          <p:nvPr/>
        </p:nvSpPr>
        <p:spPr>
          <a:xfrm>
            <a:off x="3621088" y="-41910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\Gamma " id="160" name="Google Shape;160;p9"/>
          <p:cNvSpPr/>
          <p:nvPr/>
        </p:nvSpPr>
        <p:spPr>
          <a:xfrm>
            <a:off x="5316538" y="-41910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{\displaystyle \mathrm {B} -\mathrm {P} +\Gamma =2}" id="161" name="Google Shape;161;p9"/>
          <p:cNvSpPr/>
          <p:nvPr/>
        </p:nvSpPr>
        <p:spPr>
          <a:xfrm>
            <a:off x="196850" y="-128588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9"/>
          <p:cNvSpPr txBox="1"/>
          <p:nvPr>
            <p:ph type="title"/>
          </p:nvPr>
        </p:nvSpPr>
        <p:spPr>
          <a:xfrm>
            <a:off x="428904" y="648649"/>
            <a:ext cx="9373701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400"/>
              <a:t>В больших размерностях</a:t>
            </a:r>
            <a:endParaRPr/>
          </a:p>
        </p:txBody>
      </p:sp>
      <p:sp>
        <p:nvSpPr>
          <p:cNvPr id="163" name="Google Shape;163;p9"/>
          <p:cNvSpPr/>
          <p:nvPr/>
        </p:nvSpPr>
        <p:spPr>
          <a:xfrm>
            <a:off x="447041" y="1627234"/>
            <a:ext cx="15725496" cy="39260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253900" spcFirstLastPara="1" rIns="0" wrap="square" tIns="476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В четырёхмерном пространстве существует шесть правильных многогранников (</a:t>
            </a:r>
            <a:r>
              <a:rPr b="0" i="0" lang="ru-RU" sz="2800" u="sng" cap="none" strike="noStrike">
                <a:solidFill>
                  <a:srgbClr val="0B008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многоячейников</a:t>
            </a:r>
            <a:r>
              <a:rPr b="0" i="0" lang="ru-RU" sz="28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):                                    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В каждом из пространств более высоких размерностей существует по три правильных многогранника (</a:t>
            </a:r>
            <a:r>
              <a:rPr b="0" i="0" lang="ru-RU" sz="2800" u="sng" cap="none" strike="noStrike">
                <a:solidFill>
                  <a:srgbClr val="0B0080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политопа</a:t>
            </a:r>
            <a:r>
              <a:rPr b="0" i="0" lang="ru-RU" sz="28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):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n-мерный </a:t>
            </a:r>
            <a:r>
              <a:rPr b="0" i="0" lang="ru-RU" sz="2800" u="sng" cap="none" strike="noStrike">
                <a:solidFill>
                  <a:srgbClr val="0B0080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правильный симплекс</a:t>
            </a:r>
            <a:endParaRPr b="0" i="0" sz="2800" u="none" cap="none" strike="noStrike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n-мерный </a:t>
            </a:r>
            <a:r>
              <a:rPr b="0" i="0" lang="ru-RU" sz="2800" u="sng" cap="none" strike="noStrike">
                <a:solidFill>
                  <a:srgbClr val="0B0080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гиперкуб</a:t>
            </a:r>
            <a:endParaRPr b="0" i="0" sz="2800" u="none" cap="none" strike="noStrike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n-мерный </a:t>
            </a:r>
            <a:r>
              <a:rPr b="0" i="0" lang="ru-RU" sz="2800" u="sng" cap="none" strike="noStrike">
                <a:solidFill>
                  <a:srgbClr val="0B0080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гипероктаэдр</a:t>
            </a:r>
            <a:endParaRPr b="0" i="0" sz="2800" u="none" cap="none" strike="noStrike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n&gt;4" id="164" name="Google Shape;164;p9"/>
          <p:cNvSpPr/>
          <p:nvPr/>
        </p:nvSpPr>
        <p:spPr>
          <a:xfrm>
            <a:off x="3833972" y="8259906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9"/>
          <p:cNvSpPr/>
          <p:nvPr/>
        </p:nvSpPr>
        <p:spPr>
          <a:xfrm>
            <a:off x="633011" y="5851120"/>
            <a:ext cx="2715396" cy="4038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9"/>
          <p:cNvSpPr/>
          <p:nvPr/>
        </p:nvSpPr>
        <p:spPr>
          <a:xfrm>
            <a:off x="3523453" y="5843186"/>
            <a:ext cx="2715397" cy="4038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9"/>
          <p:cNvSpPr/>
          <p:nvPr/>
        </p:nvSpPr>
        <p:spPr>
          <a:xfrm>
            <a:off x="6414525" y="5887781"/>
            <a:ext cx="2715398" cy="4038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9"/>
          <p:cNvSpPr/>
          <p:nvPr/>
        </p:nvSpPr>
        <p:spPr>
          <a:xfrm>
            <a:off x="9380750" y="5887781"/>
            <a:ext cx="2715397" cy="4038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9" name="Google Shape;169;p9">
            <a:hlinkClick r:id="rId9"/>
          </p:cNvPr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886284" y="6057074"/>
            <a:ext cx="2208850" cy="220885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9"/>
          <p:cNvSpPr/>
          <p:nvPr/>
        </p:nvSpPr>
        <p:spPr>
          <a:xfrm>
            <a:off x="750971" y="8599776"/>
            <a:ext cx="2479475" cy="837251"/>
          </a:xfrm>
          <a:prstGeom prst="roundRect">
            <a:avLst>
              <a:gd fmla="val 16667" name="adj"/>
            </a:avLst>
          </a:prstGeom>
          <a:solidFill>
            <a:srgbClr val="7030A0">
              <a:alpha val="49803"/>
            </a:srgb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Пятиячейник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9"/>
          <p:cNvSpPr/>
          <p:nvPr/>
        </p:nvSpPr>
        <p:spPr>
          <a:xfrm>
            <a:off x="3655071" y="8599776"/>
            <a:ext cx="2479475" cy="837251"/>
          </a:xfrm>
          <a:prstGeom prst="roundRect">
            <a:avLst>
              <a:gd fmla="val 16667" name="adj"/>
            </a:avLst>
          </a:prstGeom>
          <a:solidFill>
            <a:srgbClr val="7030A0">
              <a:alpha val="50196"/>
            </a:srgb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Тессеракт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9"/>
          <p:cNvSpPr/>
          <p:nvPr/>
        </p:nvSpPr>
        <p:spPr>
          <a:xfrm>
            <a:off x="6522015" y="8599776"/>
            <a:ext cx="2479475" cy="837251"/>
          </a:xfrm>
          <a:prstGeom prst="roundRect">
            <a:avLst>
              <a:gd fmla="val 16667" name="adj"/>
            </a:avLst>
          </a:prstGeom>
          <a:solidFill>
            <a:srgbClr val="7030A0">
              <a:alpha val="49803"/>
            </a:srgb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Шестнадцатиячейник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9"/>
          <p:cNvSpPr/>
          <p:nvPr/>
        </p:nvSpPr>
        <p:spPr>
          <a:xfrm>
            <a:off x="9499767" y="8650449"/>
            <a:ext cx="2479475" cy="837251"/>
          </a:xfrm>
          <a:prstGeom prst="roundRect">
            <a:avLst>
              <a:gd fmla="val 16667" name="adj"/>
            </a:avLst>
          </a:prstGeom>
          <a:solidFill>
            <a:srgbClr val="7030A0">
              <a:alpha val="49411"/>
            </a:srgb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Двадцати-четырёхъячейник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4" name="Google Shape;174;p9">
            <a:hlinkClick r:id="rId11"/>
          </p:cNvPr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3742907" y="6125793"/>
            <a:ext cx="2276487" cy="2276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9">
            <a:hlinkClick r:id="rId13"/>
          </p:cNvPr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6538238" y="6078923"/>
            <a:ext cx="2510690" cy="2271576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9"/>
          <p:cNvSpPr/>
          <p:nvPr/>
        </p:nvSpPr>
        <p:spPr>
          <a:xfrm>
            <a:off x="15152623" y="5887781"/>
            <a:ext cx="2715396" cy="4038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7" name="Google Shape;177;p9">
            <a:hlinkClick r:id="rId15"/>
          </p:cNvPr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9599955" y="6080263"/>
            <a:ext cx="2268897" cy="2268897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9"/>
          <p:cNvSpPr/>
          <p:nvPr/>
        </p:nvSpPr>
        <p:spPr>
          <a:xfrm>
            <a:off x="15270584" y="8599776"/>
            <a:ext cx="2479475" cy="837251"/>
          </a:xfrm>
          <a:prstGeom prst="roundRect">
            <a:avLst>
              <a:gd fmla="val 16667" name="adj"/>
            </a:avLst>
          </a:prstGeom>
          <a:solidFill>
            <a:srgbClr val="7030A0">
              <a:alpha val="49803"/>
            </a:srgb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Шестисотячейник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9"/>
          <p:cNvSpPr/>
          <p:nvPr/>
        </p:nvSpPr>
        <p:spPr>
          <a:xfrm>
            <a:off x="12267742" y="5917924"/>
            <a:ext cx="2715396" cy="4038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9"/>
          <p:cNvSpPr/>
          <p:nvPr/>
        </p:nvSpPr>
        <p:spPr>
          <a:xfrm>
            <a:off x="12385703" y="8629919"/>
            <a:ext cx="2479475" cy="837251"/>
          </a:xfrm>
          <a:prstGeom prst="roundRect">
            <a:avLst>
              <a:gd fmla="val 16667" name="adj"/>
            </a:avLst>
          </a:prstGeom>
          <a:solidFill>
            <a:srgbClr val="7030A0">
              <a:alpha val="49803"/>
            </a:srgb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Стодвадцатиячейник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1" name="Google Shape;181;p9">
            <a:hlinkClick r:id="rId17"/>
          </p:cNvPr>
          <p:cNvPicPr preferRelativeResize="0"/>
          <p:nvPr/>
        </p:nvPicPr>
        <p:blipFill rotWithShape="1">
          <a:blip r:embed="rId18">
            <a:alphaModFix/>
          </a:blip>
          <a:srcRect b="0" l="0" r="0" t="0"/>
          <a:stretch/>
        </p:blipFill>
        <p:spPr>
          <a:xfrm>
            <a:off x="12366870" y="6159882"/>
            <a:ext cx="2498308" cy="2260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9">
            <a:hlinkClick r:id="rId19"/>
          </p:cNvPr>
          <p:cNvPicPr preferRelativeResize="0"/>
          <p:nvPr/>
        </p:nvPicPr>
        <p:blipFill rotWithShape="1">
          <a:blip r:embed="rId20">
            <a:alphaModFix/>
          </a:blip>
          <a:srcRect b="0" l="0" r="0" t="0"/>
          <a:stretch/>
        </p:blipFill>
        <p:spPr>
          <a:xfrm>
            <a:off x="15386092" y="6109330"/>
            <a:ext cx="2268897" cy="2268897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pic>
        <p:nvPicPr>
          <p:cNvPr descr="Исследование" id="183" name="Google Shape;183;p9"/>
          <p:cNvPicPr preferRelativeResize="0"/>
          <p:nvPr/>
        </p:nvPicPr>
        <p:blipFill rotWithShape="1">
          <a:blip r:embed="rId21">
            <a:alphaModFix/>
          </a:blip>
          <a:srcRect b="0" l="0" r="0" t="0"/>
          <a:stretch/>
        </p:blipFill>
        <p:spPr>
          <a:xfrm>
            <a:off x="9483851" y="501061"/>
            <a:ext cx="91440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2022-04-25T10:45:02Z</dcterms:created>
</cp:coreProperties>
</file>